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60" r:id="rId4"/>
    <p:sldId id="262" r:id="rId5"/>
    <p:sldId id="261" r:id="rId6"/>
    <p:sldId id="259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A7E04-5A45-424D-865A-96E833333432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8435-A7BC-42B1-AD4E-36726D67ED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A7E04-5A45-424D-865A-96E833333432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8435-A7BC-42B1-AD4E-36726D67ED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A7E04-5A45-424D-865A-96E833333432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8435-A7BC-42B1-AD4E-36726D67ED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A7E04-5A45-424D-865A-96E833333432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8435-A7BC-42B1-AD4E-36726D67ED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A7E04-5A45-424D-865A-96E833333432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8435-A7BC-42B1-AD4E-36726D67ED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A7E04-5A45-424D-865A-96E833333432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8435-A7BC-42B1-AD4E-36726D67ED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A7E04-5A45-424D-865A-96E833333432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8435-A7BC-42B1-AD4E-36726D67ED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A7E04-5A45-424D-865A-96E833333432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8435-A7BC-42B1-AD4E-36726D67ED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A7E04-5A45-424D-865A-96E833333432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8435-A7BC-42B1-AD4E-36726D67ED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A7E04-5A45-424D-865A-96E833333432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8435-A7BC-42B1-AD4E-36726D67ED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A7E04-5A45-424D-865A-96E833333432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8435-A7BC-42B1-AD4E-36726D67ED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A7E04-5A45-424D-865A-96E833333432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78435-A7BC-42B1-AD4E-36726D67ED9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&amp;Mcy;&amp;ncy;&amp;ocy;&amp;gcy;&amp;ocy;&amp;scy;&amp;lcy;&amp;ocy;&amp;jcy;&amp;ncy;&amp;ycy;&amp;jcy; PSD &amp;icy;&amp;scy;&amp;khcy;&amp;ocy;&amp;dcy;&amp;ncy;&amp;icy;&amp;kcy; &amp;dcy;&amp;lcy;&amp;yacy; &amp;fcy;&amp;ocy;&amp;tcy;&amp;ocy;&amp;shcy;&amp;ocy;&amp;pcy;&amp;acy; - &amp;Lcy;&amp;iecy;&amp;tcy;&amp;ncy;&amp;yacy;&amp;yacy; &amp;pcy;&amp;ocy;&amp;lcy;&amp;yacy;&amp;ncy;&amp;acy; &quot; &amp;Scy;&amp;kcy;&amp;acy;&amp;chcy;&amp;acy;&amp;tcy;&amp;softcy; &amp;bcy;&amp;iecy;&amp;scy;&amp;pcy;&amp;lcy;&amp;acy;&amp;tcy;&amp;ncy;&amp;ocy; &amp;kcy;&amp;lcy;&amp;icy;&amp;pcy;&amp;acy;&amp;rcy;&amp;tcy;&amp;ycy;, &amp;pcy;&amp;lcy;&amp;acy;&amp;gcy;&amp;icy;&amp;ncy;&amp;ycy;, &amp;shcy;&amp;acy;&amp;bcy;&amp;lcy;&amp;ocy;&amp;ncy;&amp;ycy; &amp;dcy;&amp;lcy;&amp;yacy; &amp;fcy;&amp;ocy;&amp;tcy;&amp;ocy;&amp;shcy;&amp;ocy;&amp;pcy;&amp;acy;. . 2012 &amp;kcy;&amp;acy;&amp;lcy;&amp;iecy;&amp;n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267" name="WordArt 3"/>
          <p:cNvSpPr>
            <a:spLocks noChangeArrowheads="1" noChangeShapeType="1" noTextEdit="1"/>
          </p:cNvSpPr>
          <p:nvPr/>
        </p:nvSpPr>
        <p:spPr bwMode="auto">
          <a:xfrm>
            <a:off x="4000496" y="642917"/>
            <a:ext cx="3500462" cy="271464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2804"/>
              </a:avLst>
            </a:prstTxWarp>
            <a:scene3d>
              <a:camera prst="legacyObliqueBottomLeft"/>
              <a:lightRig rig="legacyFlat3" dir="t"/>
            </a:scene3d>
            <a:sp3d extrusionH="430200" prstMaterial="legacyMatte">
              <a:extrusionClr>
                <a:srgbClr val="9400ED"/>
              </a:extrusionClr>
            </a:sp3d>
          </a:bodyPr>
          <a:lstStyle/>
          <a:p>
            <a:pPr algn="ctr" rtl="0"/>
            <a:r>
              <a:rPr lang="ru-RU" sz="3600" kern="10" spc="0" dirty="0" smtClean="0">
                <a:ln w="12700"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/>
                <a:latin typeface="Arial Black"/>
              </a:rPr>
              <a:t>"Петушок</a:t>
            </a:r>
          </a:p>
          <a:p>
            <a:pPr algn="ctr" rtl="0"/>
            <a:r>
              <a:rPr lang="ru-RU" sz="3600" kern="10" spc="0" dirty="0" smtClean="0">
                <a:ln w="12700"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/>
                <a:latin typeface="Arial Black"/>
              </a:rPr>
              <a:t>и его</a:t>
            </a:r>
          </a:p>
          <a:p>
            <a:pPr algn="ctr" rtl="0"/>
            <a:r>
              <a:rPr lang="ru-RU" sz="3600" kern="10" spc="0" dirty="0" smtClean="0">
                <a:ln w="12700"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/>
                <a:latin typeface="Arial Black"/>
              </a:rPr>
              <a:t>семья"</a:t>
            </a:r>
            <a:endParaRPr lang="ru-RU" sz="3600" kern="10" spc="0" dirty="0">
              <a:ln w="12700"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/>
              <a:latin typeface="Arial Black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4929190" y="5572140"/>
            <a:ext cx="421481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Автор: Воспитатель МБДОУ «Д\С №31»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Г.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Анжеро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Судженск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Рассказова Н.С.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1\Desktop\640x480_raduga-nad-pole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1\Desktop\640x480_raduga-nad-pole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1\Desktop\640x480_raduga-nad-pole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1\Desktop\qowatrmmru tclm dplausveosop hm vjtlyqlsi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Desktop\qowatrmmru tclm dplausveosop hm vjtlyqlsi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7259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1\Desktop\qowatrmmru tclm dplausveosop hm vjtlyqlsi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1\Desktop\qowatrmmru tclm dplausveosop hm vjtlyqlsi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900115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1\Desktop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25</Words>
  <Application>Microsoft Office PowerPoint</Application>
  <PresentationFormat>Экран (4:3)</PresentationFormat>
  <Paragraphs>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18</cp:revision>
  <dcterms:created xsi:type="dcterms:W3CDTF">2015-04-14T09:46:39Z</dcterms:created>
  <dcterms:modified xsi:type="dcterms:W3CDTF">2015-04-14T12:38:51Z</dcterms:modified>
</cp:coreProperties>
</file>