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9" r:id="rId9"/>
    <p:sldId id="270" r:id="rId10"/>
    <p:sldId id="263" r:id="rId11"/>
    <p:sldId id="267" r:id="rId12"/>
    <p:sldId id="272" r:id="rId13"/>
    <p:sldId id="273" r:id="rId14"/>
    <p:sldId id="264" r:id="rId15"/>
    <p:sldId id="274" r:id="rId16"/>
    <p:sldId id="268" r:id="rId17"/>
    <p:sldId id="260" r:id="rId18"/>
    <p:sldId id="265" r:id="rId19"/>
    <p:sldId id="277" r:id="rId20"/>
    <p:sldId id="275" r:id="rId21"/>
    <p:sldId id="276" r:id="rId22"/>
    <p:sldId id="26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2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14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8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3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12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15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83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96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57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65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94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89EA-525A-4E77-8163-FE6E64F3E61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07F0-327F-4F4F-B603-AD71808E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7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17.xml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24.xml"/><Relationship Id="rId9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 для детей по теме « Режимные моменты».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Разработала воспитатель: МДОУ № 204  г. Карталы.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1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>Вот  они сапожки: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a typeface="Calibri"/>
                <a:cs typeface="Times New Roman"/>
              </a:rPr>
              <a:t> </a:t>
            </a:r>
            <a:r>
              <a:rPr lang="ru-RU" sz="3600" dirty="0">
                <a:ea typeface="Calibri"/>
                <a:cs typeface="Times New Roman"/>
              </a:rPr>
              <a:t>Этот с правой ножки,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> </a:t>
            </a:r>
            <a:r>
              <a:rPr lang="ru-RU" sz="3600" dirty="0" smtClean="0">
                <a:ea typeface="Calibri"/>
                <a:cs typeface="Times New Roman"/>
              </a:rPr>
              <a:t>Этот </a:t>
            </a:r>
            <a:r>
              <a:rPr lang="ru-RU" sz="3600" dirty="0">
                <a:ea typeface="Calibri"/>
                <a:cs typeface="Times New Roman"/>
              </a:rPr>
              <a:t>с левой  ножки. 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a typeface="Calibri"/>
                <a:cs typeface="Times New Roman"/>
              </a:rPr>
              <a:t> </a:t>
            </a:r>
            <a:r>
              <a:rPr lang="ru-RU" sz="3600" dirty="0">
                <a:ea typeface="Calibri"/>
                <a:cs typeface="Times New Roman"/>
              </a:rPr>
              <a:t>Если дождик пойдёт,                                             </a:t>
            </a:r>
            <a:endParaRPr lang="ru-RU" sz="36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a typeface="Calibri"/>
                <a:cs typeface="Times New Roman"/>
              </a:rPr>
              <a:t>Этот </a:t>
            </a:r>
            <a:r>
              <a:rPr lang="ru-RU" sz="3600" dirty="0">
                <a:ea typeface="Calibri"/>
                <a:cs typeface="Times New Roman"/>
              </a:rPr>
              <a:t>с правой ножки,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a typeface="Calibri"/>
                <a:cs typeface="Times New Roman"/>
              </a:rPr>
              <a:t> </a:t>
            </a:r>
            <a:r>
              <a:rPr lang="ru-RU" sz="3600" dirty="0">
                <a:ea typeface="Calibri"/>
                <a:cs typeface="Times New Roman"/>
              </a:rPr>
              <a:t>Этот с левой ножки.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21" y="35528"/>
            <a:ext cx="8229600" cy="1143000"/>
          </a:xfrm>
        </p:spPr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37599"/>
            <a:ext cx="2334078" cy="1941796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907821"/>
            <a:ext cx="1656184" cy="2401353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6597"/>
            <a:ext cx="1953874" cy="1724968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" y="911670"/>
            <a:ext cx="2457450" cy="1857375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3075032"/>
            <a:ext cx="2914650" cy="1571625"/>
          </a:xfrm>
          <a:prstGeom prst="rect">
            <a:avLst/>
          </a:prstGeom>
        </p:spPr>
      </p:pic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0" y="4761244"/>
            <a:ext cx="1792570" cy="2088431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791278" y="5805459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Подумай???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80759"/>
            <a:ext cx="5760639" cy="3477897"/>
          </a:xfrm>
        </p:spPr>
      </p:pic>
    </p:spTree>
    <p:extLst>
      <p:ext uri="{BB962C8B-B14F-4D97-AF65-F5344CB8AC3E}">
        <p14:creationId xmlns:p14="http://schemas.microsoft.com/office/powerpoint/2010/main" xmlns="" val="10559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3" y="2134989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xmlns="" val="20694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 мы делаем расчёской?         </a:t>
            </a:r>
          </a:p>
          <a:p>
            <a:r>
              <a:rPr lang="ru-RU" sz="3600" dirty="0" smtClean="0"/>
              <a:t> Тане делаем причёску.                                </a:t>
            </a:r>
          </a:p>
          <a:p>
            <a:r>
              <a:rPr lang="ru-RU" sz="3600" dirty="0" smtClean="0"/>
              <a:t> Что мы делаем расчёской?                         </a:t>
            </a:r>
          </a:p>
          <a:p>
            <a:r>
              <a:rPr lang="ru-RU" sz="3600" dirty="0" smtClean="0"/>
              <a:t>  Вите делаем причёску.                                                                               Витя в зеркало глядит:                                   Нет вихров- приятный вид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37599"/>
            <a:ext cx="2334078" cy="194179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907821"/>
            <a:ext cx="1656184" cy="2401353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6597"/>
            <a:ext cx="1953874" cy="1724968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" y="911670"/>
            <a:ext cx="2457450" cy="1857375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3075032"/>
            <a:ext cx="2914650" cy="1571625"/>
          </a:xfrm>
          <a:prstGeom prst="rect">
            <a:avLst/>
          </a:prstGeom>
        </p:spPr>
      </p:pic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0" y="4761244"/>
            <a:ext cx="1792570" cy="20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8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Подумай???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80759"/>
            <a:ext cx="5760639" cy="3477897"/>
          </a:xfrm>
        </p:spPr>
      </p:pic>
    </p:spTree>
    <p:extLst>
      <p:ext uri="{BB962C8B-B14F-4D97-AF65-F5344CB8AC3E}">
        <p14:creationId xmlns:p14="http://schemas.microsoft.com/office/powerpoint/2010/main" xmlns="" val="40671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3" y="2134989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xmlns="" val="1423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3600" dirty="0" smtClean="0"/>
              <a:t>Хороши у нас игрушки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Куклы мишки и хлопушки</a:t>
            </a:r>
          </a:p>
          <a:p>
            <a:pPr marL="0" indent="0" algn="ctr">
              <a:buNone/>
            </a:pPr>
            <a:r>
              <a:rPr lang="ru-RU" sz="3600" dirty="0" smtClean="0"/>
              <a:t>  С ними весело играть,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Но не надо забывать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Их на место убирать!</a:t>
            </a:r>
          </a:p>
          <a:p>
            <a:r>
              <a:rPr lang="ru-RU" dirty="0" smtClean="0"/>
              <a:t>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7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37599"/>
            <a:ext cx="2334078" cy="1941796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907821"/>
            <a:ext cx="1656184" cy="2401353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6597"/>
            <a:ext cx="1953874" cy="1724968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" y="911670"/>
            <a:ext cx="2457450" cy="1857375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3075032"/>
            <a:ext cx="2914650" cy="1571625"/>
          </a:xfrm>
          <a:prstGeom prst="rect">
            <a:avLst/>
          </a:prstGeom>
        </p:spPr>
      </p:pic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0" y="4761244"/>
            <a:ext cx="1792570" cy="20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5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i="1" dirty="0" smtClean="0"/>
              <a:t>Тёплою  водою                      </a:t>
            </a:r>
          </a:p>
          <a:p>
            <a:pPr algn="ctr">
              <a:buNone/>
            </a:pPr>
            <a:r>
              <a:rPr lang="ru-RU" sz="4800" i="1" dirty="0" smtClean="0"/>
              <a:t>Руки  чисто  мою</a:t>
            </a:r>
          </a:p>
          <a:p>
            <a:pPr algn="ctr">
              <a:buNone/>
            </a:pPr>
            <a:r>
              <a:rPr lang="ru-RU" sz="4800" i="1" dirty="0" smtClean="0"/>
              <a:t> Кусочек мыла я возьму</a:t>
            </a:r>
          </a:p>
          <a:p>
            <a:pPr algn="ctr">
              <a:buNone/>
            </a:pPr>
            <a:r>
              <a:rPr lang="ru-RU" sz="4800" i="1" dirty="0" smtClean="0"/>
              <a:t> И ладошки им потру.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Подумай???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80759"/>
            <a:ext cx="5760639" cy="3477897"/>
          </a:xfrm>
        </p:spPr>
      </p:pic>
    </p:spTree>
    <p:extLst>
      <p:ext uri="{BB962C8B-B14F-4D97-AF65-F5344CB8AC3E}">
        <p14:creationId xmlns:p14="http://schemas.microsoft.com/office/powerpoint/2010/main" xmlns="" val="20636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3" y="2134989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xmlns="" val="33709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Вопро</a:t>
            </a:r>
            <a:r>
              <a:rPr lang="ru-RU" dirty="0" smtClean="0"/>
              <a:t> №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Посадим на ложку</a:t>
            </a:r>
          </a:p>
          <a:p>
            <a:pPr algn="ctr"/>
            <a:r>
              <a:rPr lang="ru-RU" sz="3600" dirty="0" smtClean="0"/>
              <a:t>Капусту, картошку- и спрячем!</a:t>
            </a:r>
          </a:p>
          <a:p>
            <a:pPr algn="ctr"/>
            <a:r>
              <a:rPr lang="ru-RU" sz="3600" dirty="0" smtClean="0"/>
              <a:t>Попробуй найди!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 Не видно на ложке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err="1" smtClean="0"/>
              <a:t>Капустки</a:t>
            </a:r>
            <a:r>
              <a:rPr lang="ru-RU" sz="3600" dirty="0" smtClean="0"/>
              <a:t>, картошки.</a:t>
            </a:r>
          </a:p>
          <a:p>
            <a:pPr algn="ctr"/>
            <a:r>
              <a:rPr lang="ru-RU" sz="3600" dirty="0" smtClean="0"/>
              <a:t>И нет на тарелке- гляди!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098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37599"/>
            <a:ext cx="2334078" cy="194179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907821"/>
            <a:ext cx="1656184" cy="2401353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6597"/>
            <a:ext cx="1953874" cy="1724968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" y="911670"/>
            <a:ext cx="2457450" cy="1857375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3075032"/>
            <a:ext cx="2914650" cy="1571625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0" y="4761244"/>
            <a:ext cx="1792570" cy="20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Подумай???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80759"/>
            <a:ext cx="5760639" cy="3477897"/>
          </a:xfrm>
        </p:spPr>
      </p:pic>
    </p:spTree>
    <p:extLst>
      <p:ext uri="{BB962C8B-B14F-4D97-AF65-F5344CB8AC3E}">
        <p14:creationId xmlns:p14="http://schemas.microsoft.com/office/powerpoint/2010/main" xmlns="" val="11083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3" y="2134989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xmlns="" val="6929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КОНЕЦ!!!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0279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37599"/>
            <a:ext cx="2334078" cy="1941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907821"/>
            <a:ext cx="1656184" cy="2401353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6597"/>
            <a:ext cx="1953874" cy="1724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" y="911670"/>
            <a:ext cx="2457450" cy="1857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3075032"/>
            <a:ext cx="2914650" cy="1571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0" y="4761244"/>
            <a:ext cx="1792570" cy="20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2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Подумай???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80759"/>
            <a:ext cx="5760639" cy="3477897"/>
          </a:xfrm>
        </p:spPr>
      </p:pic>
    </p:spTree>
    <p:extLst>
      <p:ext uri="{BB962C8B-B14F-4D97-AF65-F5344CB8AC3E}">
        <p14:creationId xmlns:p14="http://schemas.microsoft.com/office/powerpoint/2010/main" xmlns="" val="39800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3" y="2134989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xmlns="" val="15160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№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3600" dirty="0" smtClean="0"/>
              <a:t>Ах  ты, душечка!</a:t>
            </a:r>
          </a:p>
          <a:p>
            <a:pPr marL="0" indent="0" algn="ctr">
              <a:buNone/>
            </a:pPr>
            <a:r>
              <a:rPr lang="ru-RU" sz="3600" dirty="0" smtClean="0"/>
              <a:t> Ах ты душечка!</a:t>
            </a:r>
          </a:p>
          <a:p>
            <a:pPr marL="0" indent="0" algn="ctr">
              <a:buNone/>
            </a:pPr>
            <a:r>
              <a:rPr lang="ru-RU" sz="3600" dirty="0" smtClean="0"/>
              <a:t> Ах ты белая</a:t>
            </a:r>
          </a:p>
          <a:p>
            <a:pPr marL="0" indent="0" algn="ctr">
              <a:buNone/>
            </a:pPr>
            <a:r>
              <a:rPr lang="ru-RU" sz="3600" dirty="0" smtClean="0"/>
              <a:t>  Моя подушечка.</a:t>
            </a:r>
          </a:p>
          <a:p>
            <a:pPr marL="0" indent="0" algn="ctr">
              <a:buNone/>
            </a:pPr>
            <a:r>
              <a:rPr lang="ru-RU" sz="3600" dirty="0" smtClean="0"/>
              <a:t>  На тебя ложусь щекой,</a:t>
            </a:r>
          </a:p>
          <a:p>
            <a:pPr marL="0" indent="0" algn="ctr">
              <a:buNone/>
            </a:pPr>
            <a:r>
              <a:rPr lang="ru-RU" sz="3600" dirty="0" smtClean="0"/>
              <a:t>  За тебя держусь рукой!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27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37599"/>
            <a:ext cx="2334078" cy="1941796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907821"/>
            <a:ext cx="1656184" cy="2401353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6597"/>
            <a:ext cx="1953874" cy="1724968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" y="911670"/>
            <a:ext cx="2457450" cy="1857375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3075032"/>
            <a:ext cx="2914650" cy="1571625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0" y="4761244"/>
            <a:ext cx="1792570" cy="2088431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156176" y="5661248"/>
            <a:ext cx="2530624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6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Подумай???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80759"/>
            <a:ext cx="5760639" cy="3477897"/>
          </a:xfrm>
        </p:spPr>
      </p:pic>
    </p:spTree>
    <p:extLst>
      <p:ext uri="{BB962C8B-B14F-4D97-AF65-F5344CB8AC3E}">
        <p14:creationId xmlns:p14="http://schemas.microsoft.com/office/powerpoint/2010/main" xmlns="" val="16448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3" y="2134989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xmlns="" val="28232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241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Тест для детей по теме « Режимные моменты».</vt:lpstr>
      <vt:lpstr>Вопрос № 1</vt:lpstr>
      <vt:lpstr>Ответы</vt:lpstr>
      <vt:lpstr>Подумай???</vt:lpstr>
      <vt:lpstr>Молодец!!!</vt:lpstr>
      <vt:lpstr>Вопрос  № 2</vt:lpstr>
      <vt:lpstr>Ответы</vt:lpstr>
      <vt:lpstr>Подумай???</vt:lpstr>
      <vt:lpstr>Молодец!!!</vt:lpstr>
      <vt:lpstr>Вопрос №3</vt:lpstr>
      <vt:lpstr>Ответы</vt:lpstr>
      <vt:lpstr>Подумай???</vt:lpstr>
      <vt:lpstr>Молодец!!!</vt:lpstr>
      <vt:lpstr>Вопрос №4</vt:lpstr>
      <vt:lpstr>Ответы</vt:lpstr>
      <vt:lpstr>Подумай???</vt:lpstr>
      <vt:lpstr>Молодец!!!</vt:lpstr>
      <vt:lpstr>Вопрос № 5</vt:lpstr>
      <vt:lpstr>Ответы</vt:lpstr>
      <vt:lpstr>Подумай???</vt:lpstr>
      <vt:lpstr>Молодец!!!</vt:lpstr>
      <vt:lpstr>Вопро № 6</vt:lpstr>
      <vt:lpstr>Ответы</vt:lpstr>
      <vt:lpstr>Подумай???</vt:lpstr>
      <vt:lpstr>Молодец!!!</vt:lpstr>
      <vt:lpstr> КОНЕЦ!!!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для детей по теме « Режимные моменты».</dc:title>
  <dc:creator>user</dc:creator>
  <cp:lastModifiedBy>User</cp:lastModifiedBy>
  <cp:revision>12</cp:revision>
  <dcterms:created xsi:type="dcterms:W3CDTF">2015-09-24T07:06:48Z</dcterms:created>
  <dcterms:modified xsi:type="dcterms:W3CDTF">2015-09-28T06:34:11Z</dcterms:modified>
</cp:coreProperties>
</file>