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7" r:id="rId8"/>
    <p:sldId id="266" r:id="rId9"/>
    <p:sldId id="269" r:id="rId10"/>
    <p:sldId id="263" r:id="rId11"/>
    <p:sldId id="273" r:id="rId12"/>
    <p:sldId id="260" r:id="rId13"/>
    <p:sldId id="268" r:id="rId14"/>
    <p:sldId id="264" r:id="rId15"/>
    <p:sldId id="265" r:id="rId16"/>
    <p:sldId id="272" r:id="rId17"/>
    <p:sldId id="271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2BB5C3"/>
    <a:srgbClr val="661068"/>
    <a:srgbClr val="741502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88B0-6264-44C8-8CA6-D7DB296916DC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08E8-A80A-4C72-846D-217DD9BC3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88B0-6264-44C8-8CA6-D7DB296916DC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08E8-A80A-4C72-846D-217DD9BC3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88B0-6264-44C8-8CA6-D7DB296916DC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08E8-A80A-4C72-846D-217DD9BC3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88B0-6264-44C8-8CA6-D7DB296916DC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08E8-A80A-4C72-846D-217DD9BC3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88B0-6264-44C8-8CA6-D7DB296916DC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08E8-A80A-4C72-846D-217DD9BC3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88B0-6264-44C8-8CA6-D7DB296916DC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08E8-A80A-4C72-846D-217DD9BC3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88B0-6264-44C8-8CA6-D7DB296916DC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08E8-A80A-4C72-846D-217DD9BC3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88B0-6264-44C8-8CA6-D7DB296916DC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08E8-A80A-4C72-846D-217DD9BC3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88B0-6264-44C8-8CA6-D7DB296916DC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08E8-A80A-4C72-846D-217DD9BC3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88B0-6264-44C8-8CA6-D7DB296916DC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08E8-A80A-4C72-846D-217DD9BC3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88B0-6264-44C8-8CA6-D7DB296916DC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08E8-A80A-4C72-846D-217DD9BC3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F88B0-6264-44C8-8CA6-D7DB296916DC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408E8-A80A-4C72-846D-217DD9BC3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gif"/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Autofit/>
            <a:scene3d>
              <a:camera prst="orthographicFront">
                <a:rot lat="0" lon="21299999" rev="0"/>
              </a:camera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6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FF00FF"/>
                </a:solidFill>
                <a:effectLst>
                  <a:outerShdw blurRad="914400" dist="800100" dir="5400000" algn="ctr" rotWithShape="0">
                    <a:schemeClr val="accent2">
                      <a:lumMod val="75000"/>
                    </a:schemeClr>
                  </a:outerShdw>
                </a:effectLst>
                <a:latin typeface="Comic Sans MS" pitchFamily="66" charset="0"/>
              </a:rPr>
              <a:t>Животные жарких стран</a:t>
            </a:r>
            <a:br>
              <a:rPr lang="ru-RU" sz="6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FF00FF"/>
                </a:solidFill>
                <a:effectLst>
                  <a:outerShdw blurRad="914400" dist="800100" dir="5400000" algn="ctr" rotWithShape="0">
                    <a:schemeClr val="accent2">
                      <a:lumMod val="75000"/>
                    </a:schemeClr>
                  </a:outerShdw>
                </a:effectLst>
                <a:latin typeface="Comic Sans MS" pitchFamily="66" charset="0"/>
              </a:rPr>
            </a:br>
            <a:r>
              <a:rPr lang="ru-RU" sz="4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FF00FF"/>
                </a:solidFill>
                <a:effectLst>
                  <a:outerShdw blurRad="914400" dist="800100" dir="5400000" algn="ctr" rotWithShape="0">
                    <a:schemeClr val="accent2">
                      <a:lumMod val="75000"/>
                    </a:schemeClr>
                  </a:outerShdw>
                </a:effectLst>
                <a:latin typeface="Comic Sans MS" pitchFamily="66" charset="0"/>
              </a:rPr>
              <a:t>(один – много)</a:t>
            </a:r>
            <a:endParaRPr lang="ru-RU" sz="4000" b="1" dirty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FF00FF"/>
              </a:solidFill>
              <a:effectLst>
                <a:outerShdw blurRad="914400" dist="800100" dir="5400000" algn="ctr" rotWithShape="0">
                  <a:schemeClr val="accent2">
                    <a:lumMod val="75000"/>
                  </a:scheme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14612" y="6334780"/>
            <a:ext cx="407196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Уроки логопеда</a:t>
            </a:r>
            <a:endParaRPr lang="ru-RU" sz="2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Каталог картинок\Животные Африки (2)\ANIM1685 П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2428868"/>
            <a:ext cx="2857500" cy="2857500"/>
          </a:xfrm>
          <a:prstGeom prst="rect">
            <a:avLst/>
          </a:prstGeom>
          <a:noFill/>
        </p:spPr>
      </p:pic>
      <p:pic>
        <p:nvPicPr>
          <p:cNvPr id="7171" name="Picture 3" descr="D:\Каталог картинок\Животные Африки (2)\ANIM1685 П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0"/>
            <a:ext cx="2857500" cy="2857500"/>
          </a:xfrm>
          <a:prstGeom prst="rect">
            <a:avLst/>
          </a:prstGeom>
          <a:noFill/>
        </p:spPr>
      </p:pic>
      <p:pic>
        <p:nvPicPr>
          <p:cNvPr id="7172" name="Picture 4" descr="D:\Каталог картинок\Животные Африки (2)\ANIM1685 П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1142984"/>
            <a:ext cx="2857500" cy="2857500"/>
          </a:xfrm>
          <a:prstGeom prst="rect">
            <a:avLst/>
          </a:prstGeom>
          <a:noFill/>
        </p:spPr>
      </p:pic>
      <p:pic>
        <p:nvPicPr>
          <p:cNvPr id="7173" name="Picture 5" descr="D:\Каталог картинок\Животные Африки (2)\ANIM1685 П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2714620"/>
            <a:ext cx="2857500" cy="2857500"/>
          </a:xfrm>
          <a:prstGeom prst="rect">
            <a:avLst/>
          </a:prstGeom>
          <a:noFill/>
        </p:spPr>
      </p:pic>
      <p:pic>
        <p:nvPicPr>
          <p:cNvPr id="7174" name="Picture 6" descr="D:\Каталог картинок\Животные Африки (2)\ANIM1685 П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4214818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:\Каталог картинок\П\ANIM401 П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14554"/>
            <a:ext cx="3000396" cy="3000396"/>
          </a:xfrm>
          <a:prstGeom prst="rect">
            <a:avLst/>
          </a:prstGeom>
          <a:noFill/>
        </p:spPr>
      </p:pic>
      <p:pic>
        <p:nvPicPr>
          <p:cNvPr id="17411" name="Picture 3" descr="D:\Каталог картинок\П\ANIM401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0"/>
            <a:ext cx="2857500" cy="2857500"/>
          </a:xfrm>
          <a:prstGeom prst="rect">
            <a:avLst/>
          </a:prstGeom>
          <a:noFill/>
        </p:spPr>
      </p:pic>
      <p:pic>
        <p:nvPicPr>
          <p:cNvPr id="17412" name="Picture 4" descr="D:\Каталог картинок\П\ANIM401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214422"/>
            <a:ext cx="2857500" cy="2857500"/>
          </a:xfrm>
          <a:prstGeom prst="rect">
            <a:avLst/>
          </a:prstGeom>
          <a:noFill/>
        </p:spPr>
      </p:pic>
      <p:pic>
        <p:nvPicPr>
          <p:cNvPr id="17413" name="Picture 5" descr="D:\Каталог картинок\П\ANIM401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3357562"/>
            <a:ext cx="2857500" cy="2857500"/>
          </a:xfrm>
          <a:prstGeom prst="rect">
            <a:avLst/>
          </a:prstGeom>
          <a:noFill/>
        </p:spPr>
      </p:pic>
      <p:pic>
        <p:nvPicPr>
          <p:cNvPr id="17414" name="Picture 6" descr="D:\Каталог картинок\П\ANIM401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40005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Каталог картинок\Животные Африки (2)\wld0032 п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500306"/>
            <a:ext cx="2857500" cy="2857500"/>
          </a:xfrm>
          <a:prstGeom prst="rect">
            <a:avLst/>
          </a:prstGeom>
          <a:noFill/>
        </p:spPr>
      </p:pic>
      <p:pic>
        <p:nvPicPr>
          <p:cNvPr id="4099" name="Picture 3" descr="D:\Каталог картинок\Животные Африки (2)\wld0032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-357214"/>
            <a:ext cx="2857500" cy="2857500"/>
          </a:xfrm>
          <a:prstGeom prst="rect">
            <a:avLst/>
          </a:prstGeom>
          <a:noFill/>
        </p:spPr>
      </p:pic>
      <p:pic>
        <p:nvPicPr>
          <p:cNvPr id="4100" name="Picture 4" descr="D:\Каталог картинок\Животные Африки (2)\wld0032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428736"/>
            <a:ext cx="2857500" cy="2857500"/>
          </a:xfrm>
          <a:prstGeom prst="rect">
            <a:avLst/>
          </a:prstGeom>
          <a:noFill/>
        </p:spPr>
      </p:pic>
      <p:pic>
        <p:nvPicPr>
          <p:cNvPr id="4101" name="Picture 5" descr="D:\Каталог картинок\Животные Африки (2)\wld0032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2786058"/>
            <a:ext cx="2857500" cy="2857500"/>
          </a:xfrm>
          <a:prstGeom prst="rect">
            <a:avLst/>
          </a:prstGeom>
          <a:noFill/>
        </p:spPr>
      </p:pic>
      <p:pic>
        <p:nvPicPr>
          <p:cNvPr id="4102" name="Picture 6" descr="D:\Каталог картинок\Животные Африки (2)\wld0032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4429132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Каталог картинок\П\ANIM541 П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0"/>
            <a:ext cx="2857500" cy="2857500"/>
          </a:xfrm>
          <a:prstGeom prst="rect">
            <a:avLst/>
          </a:prstGeom>
          <a:noFill/>
        </p:spPr>
      </p:pic>
      <p:pic>
        <p:nvPicPr>
          <p:cNvPr id="16387" name="Picture 3" descr="D:\Каталог картинок\П\ANIM541 П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928670"/>
            <a:ext cx="2857500" cy="2857500"/>
          </a:xfrm>
          <a:prstGeom prst="rect">
            <a:avLst/>
          </a:prstGeom>
          <a:noFill/>
        </p:spPr>
      </p:pic>
      <p:pic>
        <p:nvPicPr>
          <p:cNvPr id="16388" name="Picture 4" descr="D:\Каталог картинок\П\ANIM541 П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3286124"/>
            <a:ext cx="2857500" cy="2857500"/>
          </a:xfrm>
          <a:prstGeom prst="rect">
            <a:avLst/>
          </a:prstGeom>
          <a:noFill/>
        </p:spPr>
      </p:pic>
      <p:pic>
        <p:nvPicPr>
          <p:cNvPr id="16389" name="Picture 5" descr="D:\Каталог картинок\П\ANIM541 П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4000500"/>
            <a:ext cx="2857500" cy="2857500"/>
          </a:xfrm>
          <a:prstGeom prst="rect">
            <a:avLst/>
          </a:prstGeom>
          <a:noFill/>
        </p:spPr>
      </p:pic>
      <p:pic>
        <p:nvPicPr>
          <p:cNvPr id="16390" name="Picture 6" descr="D:\Каталог картинок\П\ANIM541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00024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Каталог картинок\Животные Африки (2)\ANIM1902 П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285992"/>
            <a:ext cx="2857500" cy="2857500"/>
          </a:xfrm>
          <a:prstGeom prst="rect">
            <a:avLst/>
          </a:prstGeom>
          <a:noFill/>
        </p:spPr>
      </p:pic>
      <p:pic>
        <p:nvPicPr>
          <p:cNvPr id="8195" name="Picture 3" descr="D:\Каталог картинок\Животные Африки (2)\ANIM1902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-214338"/>
            <a:ext cx="2857500" cy="2857500"/>
          </a:xfrm>
          <a:prstGeom prst="rect">
            <a:avLst/>
          </a:prstGeom>
          <a:noFill/>
        </p:spPr>
      </p:pic>
      <p:pic>
        <p:nvPicPr>
          <p:cNvPr id="8196" name="Picture 4" descr="D:\Каталог картинок\Животные Африки (2)\ANIM1902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1142984"/>
            <a:ext cx="2857500" cy="2857500"/>
          </a:xfrm>
          <a:prstGeom prst="rect">
            <a:avLst/>
          </a:prstGeom>
          <a:noFill/>
        </p:spPr>
      </p:pic>
      <p:pic>
        <p:nvPicPr>
          <p:cNvPr id="8197" name="Picture 5" descr="D:\Каталог картинок\Животные Африки (2)\ANIM1902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2428868"/>
            <a:ext cx="2857500" cy="2857500"/>
          </a:xfrm>
          <a:prstGeom prst="rect">
            <a:avLst/>
          </a:prstGeom>
          <a:noFill/>
        </p:spPr>
      </p:pic>
      <p:pic>
        <p:nvPicPr>
          <p:cNvPr id="8198" name="Picture 6" descr="D:\Каталог картинок\Животные Африки (2)\ANIM1902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40005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Каталог картинок\З\wild0120 п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5992"/>
            <a:ext cx="2857500" cy="2857500"/>
          </a:xfrm>
          <a:prstGeom prst="rect">
            <a:avLst/>
          </a:prstGeom>
          <a:noFill/>
        </p:spPr>
      </p:pic>
      <p:pic>
        <p:nvPicPr>
          <p:cNvPr id="10243" name="Picture 3" descr="D:\Каталог картинок\З\wild0120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0"/>
            <a:ext cx="2857500" cy="2857500"/>
          </a:xfrm>
          <a:prstGeom prst="rect">
            <a:avLst/>
          </a:prstGeom>
          <a:noFill/>
        </p:spPr>
      </p:pic>
      <p:pic>
        <p:nvPicPr>
          <p:cNvPr id="10244" name="Picture 4" descr="D:\Каталог картинок\З\wild0120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857232"/>
            <a:ext cx="2857500" cy="2857500"/>
          </a:xfrm>
          <a:prstGeom prst="rect">
            <a:avLst/>
          </a:prstGeom>
          <a:noFill/>
        </p:spPr>
      </p:pic>
      <p:pic>
        <p:nvPicPr>
          <p:cNvPr id="10245" name="Picture 5" descr="D:\Каталог картинок\З\wild0120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2857496"/>
            <a:ext cx="2857500" cy="2857500"/>
          </a:xfrm>
          <a:prstGeom prst="rect">
            <a:avLst/>
          </a:prstGeom>
          <a:noFill/>
        </p:spPr>
      </p:pic>
      <p:pic>
        <p:nvPicPr>
          <p:cNvPr id="10246" name="Picture 6" descr="D:\Каталог картинок\З\wild0120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40005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D:\Каталог картинок\Ч\TORTOISEП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116"/>
            <a:ext cx="2857500" cy="2857500"/>
          </a:xfrm>
          <a:prstGeom prst="rect">
            <a:avLst/>
          </a:prstGeom>
          <a:noFill/>
        </p:spPr>
      </p:pic>
      <p:pic>
        <p:nvPicPr>
          <p:cNvPr id="14339" name="Picture 3" descr="D:\Каталог картинок\Ч\TORTOISE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0"/>
            <a:ext cx="2857500" cy="2857500"/>
          </a:xfrm>
          <a:prstGeom prst="rect">
            <a:avLst/>
          </a:prstGeom>
          <a:noFill/>
        </p:spPr>
      </p:pic>
      <p:pic>
        <p:nvPicPr>
          <p:cNvPr id="14340" name="Picture 4" descr="D:\Каталог картинок\Ч\TORTOISE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1000108"/>
            <a:ext cx="2857500" cy="2857500"/>
          </a:xfrm>
          <a:prstGeom prst="rect">
            <a:avLst/>
          </a:prstGeom>
          <a:noFill/>
        </p:spPr>
      </p:pic>
      <p:pic>
        <p:nvPicPr>
          <p:cNvPr id="14341" name="Picture 5" descr="D:\Каталог картинок\Ч\TORTOISE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2571744"/>
            <a:ext cx="2857500" cy="2857500"/>
          </a:xfrm>
          <a:prstGeom prst="rect">
            <a:avLst/>
          </a:prstGeom>
          <a:noFill/>
        </p:spPr>
      </p:pic>
      <p:pic>
        <p:nvPicPr>
          <p:cNvPr id="14342" name="Picture 6" descr="D:\Каталог картинок\Ч\TORTOISE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40005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:\Каталог картинок\З\ANIM324 п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5926"/>
            <a:ext cx="2857500" cy="2857500"/>
          </a:xfrm>
          <a:prstGeom prst="rect">
            <a:avLst/>
          </a:prstGeom>
          <a:noFill/>
        </p:spPr>
      </p:pic>
      <p:pic>
        <p:nvPicPr>
          <p:cNvPr id="15363" name="Picture 3" descr="D:\Каталог картинок\З\ANIM324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0"/>
            <a:ext cx="2857500" cy="2857500"/>
          </a:xfrm>
          <a:prstGeom prst="rect">
            <a:avLst/>
          </a:prstGeom>
          <a:noFill/>
        </p:spPr>
      </p:pic>
      <p:pic>
        <p:nvPicPr>
          <p:cNvPr id="15364" name="Picture 4" descr="D:\Каталог картинок\З\ANIM324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785794"/>
            <a:ext cx="2857500" cy="2857500"/>
          </a:xfrm>
          <a:prstGeom prst="rect">
            <a:avLst/>
          </a:prstGeom>
          <a:noFill/>
        </p:spPr>
      </p:pic>
      <p:pic>
        <p:nvPicPr>
          <p:cNvPr id="15365" name="Picture 5" descr="D:\Каталог картинок\З\ANIM324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2928934"/>
            <a:ext cx="2857500" cy="2857500"/>
          </a:xfrm>
          <a:prstGeom prst="rect">
            <a:avLst/>
          </a:prstGeom>
          <a:noFill/>
        </p:spPr>
      </p:pic>
      <p:pic>
        <p:nvPicPr>
          <p:cNvPr id="15366" name="Picture 6" descr="D:\Каталог картинок\З\ANIM324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40005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Каталог картинок\К\wild0060 п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116"/>
            <a:ext cx="2857500" cy="2857500"/>
          </a:xfrm>
          <a:prstGeom prst="rect">
            <a:avLst/>
          </a:prstGeom>
          <a:noFill/>
        </p:spPr>
      </p:pic>
      <p:pic>
        <p:nvPicPr>
          <p:cNvPr id="12291" name="Picture 3" descr="D:\Каталог картинок\К\wild0060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0"/>
            <a:ext cx="2857500" cy="2857500"/>
          </a:xfrm>
          <a:prstGeom prst="rect">
            <a:avLst/>
          </a:prstGeom>
          <a:noFill/>
        </p:spPr>
      </p:pic>
      <p:pic>
        <p:nvPicPr>
          <p:cNvPr id="12292" name="Picture 4" descr="D:\Каталог картинок\К\wild0060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642918"/>
            <a:ext cx="2857500" cy="2857500"/>
          </a:xfrm>
          <a:prstGeom prst="rect">
            <a:avLst/>
          </a:prstGeom>
          <a:noFill/>
        </p:spPr>
      </p:pic>
      <p:pic>
        <p:nvPicPr>
          <p:cNvPr id="12293" name="Picture 5" descr="D:\Каталог картинок\К\wild0060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3429000"/>
            <a:ext cx="2857500" cy="2857500"/>
          </a:xfrm>
          <a:prstGeom prst="rect">
            <a:avLst/>
          </a:prstGeom>
          <a:noFill/>
        </p:spPr>
      </p:pic>
      <p:pic>
        <p:nvPicPr>
          <p:cNvPr id="12294" name="Picture 6" descr="D:\Каталог картинок\К\wild0060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40005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D:\Каталог картинок\Б\HIPPOT П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71678"/>
            <a:ext cx="2928958" cy="2928958"/>
          </a:xfrm>
          <a:prstGeom prst="rect">
            <a:avLst/>
          </a:prstGeom>
          <a:noFill/>
        </p:spPr>
      </p:pic>
      <p:pic>
        <p:nvPicPr>
          <p:cNvPr id="1031" name="Picture 7" descr="D:\Каталог картинок\Б\HIPPOT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1428736"/>
            <a:ext cx="2857500" cy="2857500"/>
          </a:xfrm>
          <a:prstGeom prst="rect">
            <a:avLst/>
          </a:prstGeom>
          <a:noFill/>
        </p:spPr>
      </p:pic>
      <p:pic>
        <p:nvPicPr>
          <p:cNvPr id="1032" name="Picture 8" descr="D:\Каталог картинок\Б\HIPPOT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0"/>
            <a:ext cx="2857500" cy="2857500"/>
          </a:xfrm>
          <a:prstGeom prst="rect">
            <a:avLst/>
          </a:prstGeom>
          <a:noFill/>
        </p:spPr>
      </p:pic>
      <p:pic>
        <p:nvPicPr>
          <p:cNvPr id="1033" name="Picture 9" descr="D:\Каталог картинок\Б\HIPPOT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3071810"/>
            <a:ext cx="2857500" cy="2857500"/>
          </a:xfrm>
          <a:prstGeom prst="rect">
            <a:avLst/>
          </a:prstGeom>
          <a:noFill/>
        </p:spPr>
      </p:pic>
      <p:pic>
        <p:nvPicPr>
          <p:cNvPr id="1034" name="Picture 10" descr="D:\Каталог картинок\Б\HIPPOT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4214818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Каталог картинок\В\ANIM281 П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0"/>
            <a:ext cx="2643196" cy="2643196"/>
          </a:xfrm>
          <a:prstGeom prst="rect">
            <a:avLst/>
          </a:prstGeom>
          <a:noFill/>
        </p:spPr>
      </p:pic>
      <p:pic>
        <p:nvPicPr>
          <p:cNvPr id="3" name="Picture 2" descr="D:\Каталог картинок\В\ANIM281 П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1285860"/>
            <a:ext cx="2643196" cy="2643196"/>
          </a:xfrm>
          <a:prstGeom prst="rect">
            <a:avLst/>
          </a:prstGeom>
          <a:noFill/>
        </p:spPr>
      </p:pic>
      <p:pic>
        <p:nvPicPr>
          <p:cNvPr id="4" name="Picture 2" descr="D:\Каталог картинок\В\ANIM281 П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42" y="3214686"/>
            <a:ext cx="2571758" cy="2571758"/>
          </a:xfrm>
          <a:prstGeom prst="rect">
            <a:avLst/>
          </a:prstGeom>
          <a:noFill/>
        </p:spPr>
      </p:pic>
      <p:pic>
        <p:nvPicPr>
          <p:cNvPr id="5" name="Picture 2" descr="D:\Каталог картинок\В\ANIM281 П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4214804"/>
            <a:ext cx="2643196" cy="2643196"/>
          </a:xfrm>
          <a:prstGeom prst="rect">
            <a:avLst/>
          </a:prstGeom>
          <a:noFill/>
        </p:spPr>
      </p:pic>
      <p:pic>
        <p:nvPicPr>
          <p:cNvPr id="3075" name="Picture 3" descr="D:\Каталог картинок\В\ANIM281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428868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Каталог картинок\Животные Африки (2)\ElephntA п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28868"/>
            <a:ext cx="2857500" cy="2857500"/>
          </a:xfrm>
          <a:prstGeom prst="rect">
            <a:avLst/>
          </a:prstGeom>
          <a:noFill/>
        </p:spPr>
      </p:pic>
      <p:pic>
        <p:nvPicPr>
          <p:cNvPr id="2052" name="Picture 4" descr="D:\Каталог картинок\Животные Африки (2)\ElephntA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-214338"/>
            <a:ext cx="2857500" cy="2857500"/>
          </a:xfrm>
          <a:prstGeom prst="rect">
            <a:avLst/>
          </a:prstGeom>
          <a:noFill/>
        </p:spPr>
      </p:pic>
      <p:pic>
        <p:nvPicPr>
          <p:cNvPr id="2053" name="Picture 5" descr="D:\Каталог картинок\Животные Африки (2)\ElephntA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1285860"/>
            <a:ext cx="2857500" cy="2857500"/>
          </a:xfrm>
          <a:prstGeom prst="rect">
            <a:avLst/>
          </a:prstGeom>
          <a:noFill/>
        </p:spPr>
      </p:pic>
      <p:pic>
        <p:nvPicPr>
          <p:cNvPr id="2054" name="Picture 6" descr="D:\Каталог картинок\Животные Африки (2)\ElephntA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2786058"/>
            <a:ext cx="2857500" cy="2857500"/>
          </a:xfrm>
          <a:prstGeom prst="rect">
            <a:avLst/>
          </a:prstGeom>
          <a:noFill/>
        </p:spPr>
      </p:pic>
      <p:pic>
        <p:nvPicPr>
          <p:cNvPr id="2055" name="Picture 7" descr="D:\Каталог картинок\Животные Африки (2)\ElephntA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4357694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Каталог картинок\Животные Африки (2)\CAA0332 П.gif"/>
          <p:cNvPicPr>
            <a:picLocks noChangeAspect="1" noChangeArrowheads="1"/>
          </p:cNvPicPr>
          <p:nvPr/>
        </p:nvPicPr>
        <p:blipFill>
          <a:blip r:embed="rId2"/>
          <a:srcRect t="22449" r="2041" b="18367"/>
          <a:stretch>
            <a:fillRect/>
          </a:stretch>
        </p:blipFill>
        <p:spPr bwMode="auto">
          <a:xfrm>
            <a:off x="4786314" y="214290"/>
            <a:ext cx="3429024" cy="2071702"/>
          </a:xfrm>
          <a:prstGeom prst="rect">
            <a:avLst/>
          </a:prstGeom>
          <a:noFill/>
        </p:spPr>
      </p:pic>
      <p:pic>
        <p:nvPicPr>
          <p:cNvPr id="3" name="Picture 2" descr="D:\Каталог картинок\Животные Африки (2)\CAA0332 П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857232"/>
            <a:ext cx="3643306" cy="3643306"/>
          </a:xfrm>
          <a:prstGeom prst="rect">
            <a:avLst/>
          </a:prstGeom>
          <a:noFill/>
        </p:spPr>
      </p:pic>
      <p:pic>
        <p:nvPicPr>
          <p:cNvPr id="4" name="Picture 2" descr="D:\Каталог картинок\Животные Африки (2)\CAA0332 П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857496"/>
            <a:ext cx="3357562" cy="3357562"/>
          </a:xfrm>
          <a:prstGeom prst="rect">
            <a:avLst/>
          </a:prstGeom>
          <a:noFill/>
        </p:spPr>
      </p:pic>
      <p:pic>
        <p:nvPicPr>
          <p:cNvPr id="5" name="Picture 2" descr="D:\Каталог картинок\Животные Африки (2)\CAA0332 П.gif"/>
          <p:cNvPicPr>
            <a:picLocks noChangeAspect="1" noChangeArrowheads="1"/>
          </p:cNvPicPr>
          <p:nvPr/>
        </p:nvPicPr>
        <p:blipFill>
          <a:blip r:embed="rId2"/>
          <a:srcRect b="24001"/>
          <a:stretch>
            <a:fillRect/>
          </a:stretch>
        </p:blipFill>
        <p:spPr bwMode="auto">
          <a:xfrm>
            <a:off x="5572100" y="4143380"/>
            <a:ext cx="3571900" cy="2714620"/>
          </a:xfrm>
          <a:prstGeom prst="rect">
            <a:avLst/>
          </a:prstGeom>
          <a:noFill/>
        </p:spPr>
      </p:pic>
      <p:pic>
        <p:nvPicPr>
          <p:cNvPr id="5123" name="Picture 3" descr="D:\Каталог картинок\Животные Африки (2)\CAA0332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57364"/>
            <a:ext cx="3643306" cy="3643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Каталог картинок\Животные Африки (2)\CAA0284 п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14488"/>
            <a:ext cx="2857500" cy="2857500"/>
          </a:xfrm>
          <a:prstGeom prst="rect">
            <a:avLst/>
          </a:prstGeom>
          <a:noFill/>
        </p:spPr>
      </p:pic>
      <p:pic>
        <p:nvPicPr>
          <p:cNvPr id="6147" name="Picture 3" descr="D:\Каталог картинок\Животные Африки (2)\CAA0284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0"/>
            <a:ext cx="2857500" cy="2857500"/>
          </a:xfrm>
          <a:prstGeom prst="rect">
            <a:avLst/>
          </a:prstGeom>
          <a:noFill/>
        </p:spPr>
      </p:pic>
      <p:pic>
        <p:nvPicPr>
          <p:cNvPr id="6148" name="Picture 4" descr="D:\Каталог картинок\Животные Африки (2)\CAA0284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571480"/>
            <a:ext cx="2857500" cy="2857500"/>
          </a:xfrm>
          <a:prstGeom prst="rect">
            <a:avLst/>
          </a:prstGeom>
          <a:noFill/>
        </p:spPr>
      </p:pic>
      <p:pic>
        <p:nvPicPr>
          <p:cNvPr id="6149" name="Picture 5" descr="D:\Каталог картинок\Животные Африки (2)\CAA0284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3000372"/>
            <a:ext cx="2857500" cy="2857500"/>
          </a:xfrm>
          <a:prstGeom prst="rect">
            <a:avLst/>
          </a:prstGeom>
          <a:noFill/>
        </p:spPr>
      </p:pic>
      <p:pic>
        <p:nvPicPr>
          <p:cNvPr id="6150" name="Picture 6" descr="D:\Каталог картинок\Животные Африки (2)\CAA0284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40005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Каталог картинок\Ж\2GIRAFFE п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5926"/>
            <a:ext cx="3643306" cy="3643306"/>
          </a:xfrm>
          <a:prstGeom prst="rect">
            <a:avLst/>
          </a:prstGeom>
          <a:noFill/>
        </p:spPr>
      </p:pic>
      <p:pic>
        <p:nvPicPr>
          <p:cNvPr id="9219" name="Picture 3" descr="D:\Каталог картинок\Ж\2GIRAFFE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0"/>
            <a:ext cx="3286116" cy="3286116"/>
          </a:xfrm>
          <a:prstGeom prst="rect">
            <a:avLst/>
          </a:prstGeom>
          <a:noFill/>
        </p:spPr>
      </p:pic>
      <p:pic>
        <p:nvPicPr>
          <p:cNvPr id="9220" name="Picture 4" descr="D:\Каталог картинок\Ж\2GIRAFFE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0"/>
            <a:ext cx="3286128" cy="3286128"/>
          </a:xfrm>
          <a:prstGeom prst="rect">
            <a:avLst/>
          </a:prstGeom>
          <a:noFill/>
        </p:spPr>
      </p:pic>
      <p:pic>
        <p:nvPicPr>
          <p:cNvPr id="9221" name="Picture 5" descr="D:\Каталог картинок\Ж\2GIRAFFE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3429000"/>
            <a:ext cx="3143252" cy="3143252"/>
          </a:xfrm>
          <a:prstGeom prst="rect">
            <a:avLst/>
          </a:prstGeom>
          <a:noFill/>
        </p:spPr>
      </p:pic>
      <p:pic>
        <p:nvPicPr>
          <p:cNvPr id="9222" name="Picture 6" descr="D:\Каталог картинок\Ж\2GIRAFFE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3429000"/>
            <a:ext cx="3214690" cy="32146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Каталог картинок\К\ANIM442 П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3929090" cy="3929090"/>
          </a:xfrm>
          <a:prstGeom prst="rect">
            <a:avLst/>
          </a:prstGeom>
          <a:noFill/>
        </p:spPr>
      </p:pic>
      <p:pic>
        <p:nvPicPr>
          <p:cNvPr id="11267" name="Picture 3" descr="D:\Каталог картинок\К\ANIM442 П.gif"/>
          <p:cNvPicPr>
            <a:picLocks noChangeAspect="1" noChangeArrowheads="1"/>
          </p:cNvPicPr>
          <p:nvPr/>
        </p:nvPicPr>
        <p:blipFill>
          <a:blip r:embed="rId3"/>
          <a:srcRect l="1" t="28571" b="26786"/>
          <a:stretch>
            <a:fillRect/>
          </a:stretch>
        </p:blipFill>
        <p:spPr bwMode="auto">
          <a:xfrm>
            <a:off x="5143504" y="0"/>
            <a:ext cx="4000496" cy="1785950"/>
          </a:xfrm>
          <a:prstGeom prst="rect">
            <a:avLst/>
          </a:prstGeom>
          <a:noFill/>
        </p:spPr>
      </p:pic>
      <p:pic>
        <p:nvPicPr>
          <p:cNvPr id="4" name="Picture 3" descr="D:\Каталог картинок\К\ANIM442 П.gif"/>
          <p:cNvPicPr>
            <a:picLocks noChangeAspect="1" noChangeArrowheads="1"/>
          </p:cNvPicPr>
          <p:nvPr/>
        </p:nvPicPr>
        <p:blipFill>
          <a:blip r:embed="rId3"/>
          <a:srcRect l="1" t="28571" b="26786"/>
          <a:stretch>
            <a:fillRect/>
          </a:stretch>
        </p:blipFill>
        <p:spPr bwMode="auto">
          <a:xfrm>
            <a:off x="5143504" y="1500174"/>
            <a:ext cx="4000496" cy="1785950"/>
          </a:xfrm>
          <a:prstGeom prst="rect">
            <a:avLst/>
          </a:prstGeom>
          <a:noFill/>
        </p:spPr>
      </p:pic>
      <p:pic>
        <p:nvPicPr>
          <p:cNvPr id="5" name="Picture 3" descr="D:\Каталог картинок\К\ANIM442 П.gif"/>
          <p:cNvPicPr>
            <a:picLocks noChangeAspect="1" noChangeArrowheads="1"/>
          </p:cNvPicPr>
          <p:nvPr/>
        </p:nvPicPr>
        <p:blipFill>
          <a:blip r:embed="rId3"/>
          <a:srcRect l="1" t="28571" b="26786"/>
          <a:stretch>
            <a:fillRect/>
          </a:stretch>
        </p:blipFill>
        <p:spPr bwMode="auto">
          <a:xfrm>
            <a:off x="5143504" y="3143248"/>
            <a:ext cx="4000496" cy="1785950"/>
          </a:xfrm>
          <a:prstGeom prst="rect">
            <a:avLst/>
          </a:prstGeom>
          <a:noFill/>
        </p:spPr>
      </p:pic>
      <p:pic>
        <p:nvPicPr>
          <p:cNvPr id="6" name="Picture 3" descr="D:\Каталог картинок\К\ANIM442 П.gif"/>
          <p:cNvPicPr>
            <a:picLocks noChangeAspect="1" noChangeArrowheads="1"/>
          </p:cNvPicPr>
          <p:nvPr/>
        </p:nvPicPr>
        <p:blipFill>
          <a:blip r:embed="rId3"/>
          <a:srcRect l="1" t="28571" b="26786"/>
          <a:stretch>
            <a:fillRect/>
          </a:stretch>
        </p:blipFill>
        <p:spPr bwMode="auto">
          <a:xfrm>
            <a:off x="5143504" y="4786322"/>
            <a:ext cx="4000496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:\Каталог картинок\С\OstrichA П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71678"/>
            <a:ext cx="2857500" cy="2857500"/>
          </a:xfrm>
          <a:prstGeom prst="rect">
            <a:avLst/>
          </a:prstGeom>
          <a:noFill/>
        </p:spPr>
      </p:pic>
      <p:pic>
        <p:nvPicPr>
          <p:cNvPr id="13315" name="Picture 3" descr="D:\Каталог картинок\С\OstrichA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0"/>
            <a:ext cx="2857500" cy="2857500"/>
          </a:xfrm>
          <a:prstGeom prst="rect">
            <a:avLst/>
          </a:prstGeom>
          <a:noFill/>
        </p:spPr>
      </p:pic>
      <p:pic>
        <p:nvPicPr>
          <p:cNvPr id="13316" name="Picture 4" descr="D:\Каталог картинок\С\OstrichA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714356"/>
            <a:ext cx="2857500" cy="2857500"/>
          </a:xfrm>
          <a:prstGeom prst="rect">
            <a:avLst/>
          </a:prstGeom>
          <a:noFill/>
        </p:spPr>
      </p:pic>
      <p:pic>
        <p:nvPicPr>
          <p:cNvPr id="13317" name="Picture 5" descr="D:\Каталог картинок\С\OstrichA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2928934"/>
            <a:ext cx="2857500" cy="2857500"/>
          </a:xfrm>
          <a:prstGeom prst="rect">
            <a:avLst/>
          </a:prstGeom>
          <a:noFill/>
        </p:spPr>
      </p:pic>
      <p:pic>
        <p:nvPicPr>
          <p:cNvPr id="13318" name="Picture 6" descr="D:\Каталог картинок\С\OstrichA П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78619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5</Words>
  <Application>Microsoft Office PowerPoint</Application>
  <PresentationFormat>Экран (4:3)</PresentationFormat>
  <Paragraphs>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Животные жарких стран (один – много)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Wg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Животные жарких стран (один – много)</dc:title>
  <dc:creator>FoM</dc:creator>
  <cp:lastModifiedBy>admin</cp:lastModifiedBy>
  <cp:revision>23</cp:revision>
  <dcterms:created xsi:type="dcterms:W3CDTF">2009-04-02T15:31:22Z</dcterms:created>
  <dcterms:modified xsi:type="dcterms:W3CDTF">2015-10-06T11:00:51Z</dcterms:modified>
</cp:coreProperties>
</file>