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1572-F00B-4558-B437-81CA28CD87E9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38CB-ED52-483D-A9AA-0508E1853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0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В. Поленов «Золотая осень».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38CB-ED52-483D-A9AA-0508E18537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С. Жуковский «Лесное озеро. Золотая осень. Синяя вода.»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38CB-ED52-483D-A9AA-0508E18537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4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М. Иваненко «Осенняя мелодия».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38CB-ED52-483D-A9AA-0508E18537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3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И. Левитан «Золотая осень».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38CB-ED52-483D-A9AA-0508E18537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8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В. Жуковский «Под вечер».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38CB-ED52-483D-A9AA-0508E18537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2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6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4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5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7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2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0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9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623F-2CB4-46B4-B778-BF01D3B68DB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5E01-7173-4851-9BC7-BE664EE7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0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Осенних красок карнавал</a:t>
            </a:r>
            <a:endParaRPr lang="ru-RU" sz="48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nachalo4ka.ru/wp-content/uploads/2014/09/KOLESNIKOV-STEPAN-Autum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96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www.zanimatika.narod.ru/Polenov_Zol_ose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2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tphv.ru/jukovsky/ozero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1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tanais.info/ivanenko/ivanenko2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74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tphv.ru/levitan/levitan-golden-autum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19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9/GERMASHEV-MIKHAIL-Indian-Summ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44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ibliotekar.ru/k97-Zhukovskiy/6.files/image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248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49</Words>
  <Application>Microsoft Office PowerPoint</Application>
  <PresentationFormat>Экран (4:3)</PresentationFormat>
  <Paragraphs>11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Осенних красок карнавал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Осенних красок карнавал</dc:title>
  <dc:creator>ADMIN</dc:creator>
  <cp:lastModifiedBy>ADMIN</cp:lastModifiedBy>
  <cp:revision>3</cp:revision>
  <dcterms:created xsi:type="dcterms:W3CDTF">2015-09-29T15:03:23Z</dcterms:created>
  <dcterms:modified xsi:type="dcterms:W3CDTF">2015-09-29T15:33:51Z</dcterms:modified>
</cp:coreProperties>
</file>