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C9A6-325A-4A24-82DE-53997C584ED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880B-3ABC-4D71-A680-6BAF760A1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19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ВИДЫ ИГРУШЕК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с\Pictures\В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14400"/>
            <a:ext cx="7086600" cy="5410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981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528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8800" b="1" i="1" dirty="0" smtClean="0"/>
              <a:t>СПАСИБО ЗА ВНИМАНИЕ!!!!!</a:t>
            </a:r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Сюжетные или образные игрушки</a:t>
            </a:r>
            <a:endParaRPr lang="ru-RU" dirty="0"/>
          </a:p>
        </p:txBody>
      </p:sp>
      <p:pic>
        <p:nvPicPr>
          <p:cNvPr id="2050" name="Picture 2" descr="C:\Users\днс\Desktop\Документы Света\ИГРУШКИ\кукл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33388">
            <a:off x="609600" y="1295400"/>
            <a:ext cx="2403166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днс\Desktop\Документы Света\ИГРУШКИ\наб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7014">
            <a:off x="6795790" y="5148301"/>
            <a:ext cx="2190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днс\Desktop\Документы Света\ИГРУШКИ\парикмахерск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9210">
            <a:off x="3576238" y="1118862"/>
            <a:ext cx="2460633" cy="1808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днс\Desktop\Документы Света\ИГРУШКИ\посуд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13812">
            <a:off x="6823734" y="1318506"/>
            <a:ext cx="20828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днс\Desktop\Документы Света\игрушки 2\жи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87178">
            <a:off x="1509120" y="3141327"/>
            <a:ext cx="1914615" cy="1452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C:\Users\днс\Desktop\Документы Света\игрушки 2\набо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55760">
            <a:off x="533400" y="4724400"/>
            <a:ext cx="16764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7" name="Picture 9" descr="C:\Users\днс\Desktop\Документы Света\игрушки 2\больша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99297">
            <a:off x="3352800" y="5105400"/>
            <a:ext cx="2133600" cy="1380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днс\Desktop\Документы Света\игрушки 2\91315-xl-kipper-aus-kunststo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1" y="3200400"/>
            <a:ext cx="2209799" cy="1600200"/>
          </a:xfrm>
          <a:prstGeom prst="rect">
            <a:avLst/>
          </a:prstGeom>
          <a:noFill/>
        </p:spPr>
      </p:pic>
      <p:pic>
        <p:nvPicPr>
          <p:cNvPr id="1027" name="Picture 3" descr="C:\Users\днс\Desktop\Документы Света\игрушки 2\i (6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276601"/>
            <a:ext cx="21336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Технические игрушки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V="1">
            <a:off x="457200" y="65074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днс\Pictures\4NRFEydzq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0761">
            <a:off x="6582082" y="1175542"/>
            <a:ext cx="2150398" cy="1676400"/>
          </a:xfrm>
          <a:prstGeom prst="rect">
            <a:avLst/>
          </a:prstGeom>
          <a:noFill/>
        </p:spPr>
      </p:pic>
      <p:pic>
        <p:nvPicPr>
          <p:cNvPr id="2051" name="Picture 3" descr="C:\Users\днс\Pictures\1690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733800"/>
            <a:ext cx="2057400" cy="2190750"/>
          </a:xfrm>
          <a:prstGeom prst="rect">
            <a:avLst/>
          </a:prstGeom>
          <a:noFill/>
        </p:spPr>
      </p:pic>
      <p:pic>
        <p:nvPicPr>
          <p:cNvPr id="2052" name="Picture 4" descr="C:\Users\днс\Pictures\1127042303a8f30678ba2645d7de74d4df96801c13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990601"/>
            <a:ext cx="2286000" cy="1905000"/>
          </a:xfrm>
          <a:prstGeom prst="rect">
            <a:avLst/>
          </a:prstGeom>
          <a:noFill/>
        </p:spPr>
      </p:pic>
      <p:pic>
        <p:nvPicPr>
          <p:cNvPr id="2053" name="Picture 5" descr="C:\Users\днс\Pictures\gk14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71593">
            <a:off x="458259" y="1049362"/>
            <a:ext cx="2321702" cy="1936083"/>
          </a:xfrm>
          <a:prstGeom prst="rect">
            <a:avLst/>
          </a:prstGeom>
          <a:noFill/>
        </p:spPr>
      </p:pic>
      <p:pic>
        <p:nvPicPr>
          <p:cNvPr id="2054" name="Picture 6" descr="C:\Users\днс\Pictures\Dynam-ICanFly-EPO3-650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124200"/>
            <a:ext cx="2286000" cy="1600200"/>
          </a:xfrm>
          <a:prstGeom prst="rect">
            <a:avLst/>
          </a:prstGeom>
          <a:noFill/>
        </p:spPr>
      </p:pic>
      <p:pic>
        <p:nvPicPr>
          <p:cNvPr id="2055" name="Picture 7" descr="C:\Users\днс\Pictures\rVqNxAeC4YI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876800"/>
            <a:ext cx="2514600" cy="1524000"/>
          </a:xfrm>
          <a:prstGeom prst="rect">
            <a:avLst/>
          </a:prstGeom>
          <a:noFill/>
        </p:spPr>
      </p:pic>
      <p:pic>
        <p:nvPicPr>
          <p:cNvPr id="2056" name="Picture 8" descr="C:\Users\днс\Pictures\82003_1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505200"/>
            <a:ext cx="29718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Спортивные игрушки</a:t>
            </a:r>
            <a:endParaRPr lang="ru-RU" dirty="0"/>
          </a:p>
        </p:txBody>
      </p:sp>
      <p:pic>
        <p:nvPicPr>
          <p:cNvPr id="4098" name="Picture 2" descr="C:\Users\днс\Desktop\Документы Света\ИГРУШКИ\дарт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47722">
            <a:off x="530678" y="1423026"/>
            <a:ext cx="1885592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днс\Desktop\Документы Света\ИГРУШКИ\кег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2466">
            <a:off x="6655918" y="1422393"/>
            <a:ext cx="2030916" cy="183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днс\Desktop\Документы Света\ИГРУШКИ\мячик на котором прыгаю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143000"/>
            <a:ext cx="2286000" cy="238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днс\Desktop\Документы Света\ИГРУШКИ\мяч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45823">
            <a:off x="678937" y="4280037"/>
            <a:ext cx="1752600" cy="1735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Users\днс\Desktop\Документы Света\ИГРУШКИ\обруч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45099">
            <a:off x="3416853" y="4183094"/>
            <a:ext cx="1910538" cy="180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днс\Desktop\Документы Света\ИГРУШКИ\скакал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44876">
            <a:off x="6477000" y="4343400"/>
            <a:ext cx="180975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Музыкальные игрушки</a:t>
            </a:r>
            <a:endParaRPr lang="ru-RU" dirty="0"/>
          </a:p>
        </p:txBody>
      </p:sp>
      <p:pic>
        <p:nvPicPr>
          <p:cNvPr id="5122" name="Picture 2" descr="C:\Users\днс\Desktop\Документы Света\ИГРУШКИ\бараба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420076">
            <a:off x="685801" y="1447800"/>
            <a:ext cx="2133600" cy="1676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Users\днс\Desktop\Документы Света\ИГРУШКИ\бубе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3645">
            <a:off x="7167461" y="820351"/>
            <a:ext cx="1819275" cy="2076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4" name="Picture 4" descr="C:\Users\днс\Desktop\Документы Света\ИГРУШКИ\гармо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219201"/>
            <a:ext cx="2447925" cy="1524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5" name="Picture 5" descr="C:\Users\днс\Desktop\Документы Света\ИГРУШКИ\гита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17175">
            <a:off x="206921" y="4053793"/>
            <a:ext cx="1981200" cy="1752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6" name="Picture 6" descr="C:\Users\днс\Desktop\Документы Света\ИГРУШКИ\дудоч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69252">
            <a:off x="3962400" y="2971800"/>
            <a:ext cx="2051050" cy="1447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7" name="Picture 7" descr="C:\Users\днс\Desktop\Документы Света\ИГРУШКИ\канстаньет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66164">
            <a:off x="6747354" y="3095314"/>
            <a:ext cx="1828800" cy="17892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8" name="Picture 8" descr="C:\Users\днс\Desktop\Документы Света\ИГРУШКИ\ксилофо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07805">
            <a:off x="2661296" y="4651933"/>
            <a:ext cx="1727200" cy="16414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9" name="Picture 9" descr="C:\Users\днс\Desktop\Документы Света\ИГРУШКИ\маракасы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73301">
            <a:off x="5105400" y="4953000"/>
            <a:ext cx="1600200" cy="15573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30" name="Picture 10" descr="C:\Users\днс\Desktop\Документы Света\ИГРУШКИ\погремушк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59506">
            <a:off x="7268267" y="5145900"/>
            <a:ext cx="1556946" cy="1428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Театральные игрушки</a:t>
            </a:r>
            <a:endParaRPr lang="ru-RU" dirty="0"/>
          </a:p>
        </p:txBody>
      </p:sp>
      <p:pic>
        <p:nvPicPr>
          <p:cNvPr id="1026" name="Picture 2" descr="C:\Users\днс\Desktop\Документы Света\игрушки 2\i (1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628712">
            <a:off x="533400" y="1219200"/>
            <a:ext cx="1733550" cy="1809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днс\Desktop\Документы Света\игрушки 2\i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17301">
            <a:off x="762000" y="4876800"/>
            <a:ext cx="2133600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днс\Desktop\Документы Света\игрушки 2\i (1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3615">
            <a:off x="6483638" y="5035438"/>
            <a:ext cx="1914525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днс\Desktop\Документы Света\игрушки 2\i (2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1296">
            <a:off x="3640819" y="3019346"/>
            <a:ext cx="1943100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днс\Desktop\Документы Света\игрушки 2\i (2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11206">
            <a:off x="3657600" y="4876800"/>
            <a:ext cx="1905000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днс\Desktop\Документы Света\игрушки 2\i (2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34229">
            <a:off x="3276600" y="1066800"/>
            <a:ext cx="2143125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C:\Users\днс\Desktop\Документы Света\игрушки 2\i (20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51412">
            <a:off x="5964849" y="1246656"/>
            <a:ext cx="2857500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C:\Users\днс\Desktop\Документы Света\игрушки 2\i (2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3124200"/>
            <a:ext cx="2014537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5" name="Picture 11" descr="C:\Users\днс\Desktop\Документы Света\игрушки 2\i (28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3276600"/>
            <a:ext cx="1790700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игрушки</a:t>
            </a:r>
            <a:endParaRPr lang="ru-RU" dirty="0"/>
          </a:p>
        </p:txBody>
      </p:sp>
      <p:pic>
        <p:nvPicPr>
          <p:cNvPr id="2051" name="Picture 3" descr="C:\Users\днс\Desktop\Документы Света\ИГРУШКИ\дом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0414">
            <a:off x="6588776" y="1147371"/>
            <a:ext cx="2057400" cy="1758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нс\Desktop\Документы Света\ИГРУШКИ\домовёнок Кузя паз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239">
            <a:off x="3325739" y="981106"/>
            <a:ext cx="2209800" cy="214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днс\Desktop\Документы Света\ИГРУШКИ\лото животные, пт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22365">
            <a:off x="921394" y="4367162"/>
            <a:ext cx="2148059" cy="181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днс\Desktop\Документы Света\ИГРУШКИ\моза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3908">
            <a:off x="4083621" y="4717488"/>
            <a:ext cx="1676400" cy="188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днс\Desktop\Документы Света\ИГРУШКИ\симба паз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2907">
            <a:off x="6855693" y="3808988"/>
            <a:ext cx="2123919" cy="2082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днс\Pictures\13680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30194">
            <a:off x="4038600" y="3124200"/>
            <a:ext cx="2362200" cy="1600200"/>
          </a:xfrm>
          <a:prstGeom prst="rect">
            <a:avLst/>
          </a:prstGeom>
          <a:noFill/>
        </p:spPr>
      </p:pic>
      <p:pic>
        <p:nvPicPr>
          <p:cNvPr id="3075" name="Picture 3" descr="C:\Users\днс\Pictures\stacker (1)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091" y="1185863"/>
            <a:ext cx="1864994" cy="1404938"/>
          </a:xfrm>
          <a:prstGeom prst="rect">
            <a:avLst/>
          </a:prstGeom>
          <a:noFill/>
        </p:spPr>
      </p:pic>
      <p:pic>
        <p:nvPicPr>
          <p:cNvPr id="3076" name="Picture 4" descr="C:\Users\днс\Desktop\Документы Света\ИГРУШКИ\времена год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83298">
            <a:off x="685801" y="2743201"/>
            <a:ext cx="2285999" cy="14477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Строительные и конструктивные игрушки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днс\Desktop\Документы Света\ИГРУШКИ\ле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1514">
            <a:off x="457200" y="1447800"/>
            <a:ext cx="2743201" cy="2590800"/>
          </a:xfrm>
          <a:prstGeom prst="rect">
            <a:avLst/>
          </a:prstGeom>
          <a:noFill/>
        </p:spPr>
      </p:pic>
      <p:pic>
        <p:nvPicPr>
          <p:cNvPr id="5123" name="Picture 3" descr="C:\Users\днс\Desktop\Документы Света\игрушки 2\i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76401"/>
            <a:ext cx="2666999" cy="2057400"/>
          </a:xfrm>
          <a:prstGeom prst="rect">
            <a:avLst/>
          </a:prstGeom>
          <a:noFill/>
        </p:spPr>
      </p:pic>
      <p:pic>
        <p:nvPicPr>
          <p:cNvPr id="5124" name="Picture 4" descr="C:\Users\днс\Pictures\2012-03-18_182544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1534">
            <a:off x="6705600" y="1400175"/>
            <a:ext cx="2133601" cy="2181225"/>
          </a:xfrm>
          <a:prstGeom prst="rect">
            <a:avLst/>
          </a:prstGeom>
          <a:noFill/>
        </p:spPr>
      </p:pic>
      <p:pic>
        <p:nvPicPr>
          <p:cNvPr id="5125" name="Picture 5" descr="C:\Users\днс\Pictures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114800"/>
            <a:ext cx="2819399" cy="1904999"/>
          </a:xfrm>
          <a:prstGeom prst="rect">
            <a:avLst/>
          </a:prstGeom>
          <a:noFill/>
        </p:spPr>
      </p:pic>
      <p:pic>
        <p:nvPicPr>
          <p:cNvPr id="5126" name="Picture 6" descr="C:\Users\днс\Pictures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810000"/>
            <a:ext cx="3429000" cy="22097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Игрушки-забавы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днс\Desktop\Документы Света\игрушки 2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6482">
            <a:off x="190500" y="1447800"/>
            <a:ext cx="2781300" cy="2057400"/>
          </a:xfrm>
          <a:prstGeom prst="rect">
            <a:avLst/>
          </a:prstGeom>
          <a:noFill/>
        </p:spPr>
      </p:pic>
      <p:pic>
        <p:nvPicPr>
          <p:cNvPr id="4099" name="Picture 3" descr="C:\Users\днс\Desktop\Документы Света\игрушки 2\i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1295401"/>
            <a:ext cx="2381250" cy="1904999"/>
          </a:xfrm>
          <a:prstGeom prst="rect">
            <a:avLst/>
          </a:prstGeom>
          <a:noFill/>
        </p:spPr>
      </p:pic>
      <p:pic>
        <p:nvPicPr>
          <p:cNvPr id="4100" name="Picture 4" descr="C:\Users\днс\Desktop\Документы Света\игрушки 2\i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61543">
            <a:off x="6621742" y="1319359"/>
            <a:ext cx="2164344" cy="1967744"/>
          </a:xfrm>
          <a:prstGeom prst="rect">
            <a:avLst/>
          </a:prstGeom>
          <a:noFill/>
        </p:spPr>
      </p:pic>
      <p:pic>
        <p:nvPicPr>
          <p:cNvPr id="4103" name="Picture 7" descr="C:\Users\днс\Pictures\0_11439c_d930d50e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10000"/>
            <a:ext cx="2819400" cy="2038350"/>
          </a:xfrm>
          <a:prstGeom prst="rect">
            <a:avLst/>
          </a:prstGeom>
          <a:noFill/>
        </p:spPr>
      </p:pic>
      <p:pic>
        <p:nvPicPr>
          <p:cNvPr id="4104" name="Picture 8" descr="C:\Users\днс\Pictures\2038475037158521-800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733800"/>
            <a:ext cx="2667000" cy="2133600"/>
          </a:xfrm>
          <a:prstGeom prst="rect">
            <a:avLst/>
          </a:prstGeom>
          <a:noFill/>
        </p:spPr>
      </p:pic>
      <p:pic>
        <p:nvPicPr>
          <p:cNvPr id="4105" name="Picture 9" descr="C:\Users\днс\Pictures\21732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962400"/>
            <a:ext cx="2438400" cy="19811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ВИДЫ ИГРУШЕК</vt:lpstr>
      <vt:lpstr>Сюжетные или образные игрушки</vt:lpstr>
      <vt:lpstr>Технические игрушки</vt:lpstr>
      <vt:lpstr>Спортивные игрушки</vt:lpstr>
      <vt:lpstr>Музыкальные игрушки</vt:lpstr>
      <vt:lpstr>Театральные игрушки</vt:lpstr>
      <vt:lpstr>Дидактические игрушки</vt:lpstr>
      <vt:lpstr>Строительные и конструктивные игрушки</vt:lpstr>
      <vt:lpstr>Игрушки-забавы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ИГРУШКИ?</dc:title>
  <dc:creator>днс</dc:creator>
  <cp:lastModifiedBy>днс</cp:lastModifiedBy>
  <cp:revision>13</cp:revision>
  <dcterms:created xsi:type="dcterms:W3CDTF">2015-04-23T16:44:49Z</dcterms:created>
  <dcterms:modified xsi:type="dcterms:W3CDTF">2015-10-10T08:12:55Z</dcterms:modified>
</cp:coreProperties>
</file>