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Презентация к проекту </a:t>
            </a:r>
            <a:br>
              <a:rPr lang="ru-RU" dirty="0" smtClean="0"/>
            </a:br>
            <a:r>
              <a:rPr lang="ru-RU" sz="4400" b="1" i="1" dirty="0" smtClean="0">
                <a:solidFill>
                  <a:srgbClr val="FF0000"/>
                </a:solidFill>
              </a:rPr>
              <a:t>«Весёлый огород на подоконнике»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://sad72.tomsk.ru/images/raznoe/ogorod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500306"/>
            <a:ext cx="4511040" cy="3273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 smtClean="0"/>
              <a:t>Вначале </a:t>
            </a:r>
            <a:r>
              <a:rPr lang="ru-RU" sz="1800" dirty="0" smtClean="0"/>
              <a:t>мы с ребятами подготовили </a:t>
            </a:r>
            <a:r>
              <a:rPr lang="ru-RU" sz="1800" dirty="0" smtClean="0"/>
              <a:t>лоточки, наполнили их землей. Рассмотрели семена, обратили внимание, что не все семена </a:t>
            </a:r>
            <a:r>
              <a:rPr lang="ru-RU" sz="1800" dirty="0" smtClean="0"/>
              <a:t>одинаковые. </a:t>
            </a:r>
            <a:r>
              <a:rPr lang="ru-RU" sz="1800" dirty="0" smtClean="0"/>
              <a:t>Лук и вовсе сажается не семенами, а луковицами. 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6" name="Содержимое 5" descr="G:\DCIM\102_PANA\P1020668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85926"/>
            <a:ext cx="4038600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8" descr="G:\DCIM\102_PANA\P1020663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286124"/>
            <a:ext cx="4038600" cy="302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>Воспитатель предложила подумать: похож  наш подоконник на огород? И чего для этого не хватает. Вмести с детьми, подоконник оформили атрибутами, соответствующими тематике. 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5" name="Содержимое 4" descr="G:\DCIM\102_PANA\P1020672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85926"/>
            <a:ext cx="4038600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G:\DCIM\102_PANA\P1020673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357562"/>
            <a:ext cx="4038600" cy="3032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После </a:t>
            </a:r>
            <a:r>
              <a:rPr lang="ru-RU" sz="2000" dirty="0" smtClean="0"/>
              <a:t>посадки семян в землю важно полить землю водой, чтобы  семена «проснулись», и начали прорастать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1800" dirty="0" smtClean="0"/>
              <a:t>Важно объяснить ребятам, что кроме поливки грунта, растение нуждается в опрыскивании и рыхлении почвы</a:t>
            </a:r>
            <a:r>
              <a:rPr lang="ru-RU" sz="1800" dirty="0" smtClean="0"/>
              <a:t>.</a:t>
            </a:r>
            <a:endParaRPr lang="ru-RU" sz="2000" dirty="0"/>
          </a:p>
        </p:txBody>
      </p:sp>
      <p:pic>
        <p:nvPicPr>
          <p:cNvPr id="5" name="Содержимое 4" descr="G:\DCIM\102_PANA\P1020699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928802"/>
            <a:ext cx="4038600" cy="3035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G:\DCIM\102_PANA\P1020701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214686"/>
            <a:ext cx="4038600" cy="303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 После тщательного ухода за огородом, не пришлось долго ждать его плоды, так как вскоре вырос зелёный лук. Мы с ребятами с удовольствием ели его во время обедов, говоря о том, как он полезен.</a:t>
            </a:r>
            <a:endParaRPr lang="ru-RU" sz="2000" dirty="0"/>
          </a:p>
        </p:txBody>
      </p:sp>
      <p:pic>
        <p:nvPicPr>
          <p:cNvPr id="5" name="Содержимое 4" descr="G:\DCIM\102_PANA\P1020702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928802"/>
            <a:ext cx="4038600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G:\DCIM\102_PANA\P1020690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143248"/>
            <a:ext cx="4038600" cy="3028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00034" y="2468880"/>
            <a:ext cx="8229600" cy="438912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b="1" dirty="0" smtClean="0">
                <a:solidFill>
                  <a:srgbClr val="0070C0"/>
                </a:solidFill>
              </a:rPr>
              <a:t>Спасибо!</a:t>
            </a:r>
            <a:endParaRPr lang="ru-RU" sz="6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</TotalTime>
  <Words>43</Words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Презентация к проекту  «Весёлый огород на подоконнике»</vt:lpstr>
      <vt:lpstr>Вначале мы с ребятами подготовили лоточки, наполнили их землей. Рассмотрели семена, обратили внимание, что не все семена одинаковые. Лук и вовсе сажается не семенами, а луковицами.  </vt:lpstr>
      <vt:lpstr>Воспитатель предложила подумать: похож  наш подоконник на огород? И чего для этого не хватает. Вмести с детьми, подоконник оформили атрибутами, соответствующими тематике.  </vt:lpstr>
      <vt:lpstr>     После посадки семян в землю важно полить землю водой, чтобы  семена «проснулись», и начали прорастать. Важно объяснить ребятам, что кроме поливки грунта, растение нуждается в опрыскивании и рыхлении почвы.</vt:lpstr>
      <vt:lpstr> После тщательного ухода за огородом, не пришлось долго ждать его плоды, так как вскоре вырос зелёный лук. Мы с ребятами с удовольствием ели его во время обедов, говоря о том, как он полезен.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проекту  «Весёлый огород на подоконнике»</dc:title>
  <dc:creator>admin</dc:creator>
  <cp:lastModifiedBy>admin</cp:lastModifiedBy>
  <cp:revision>2</cp:revision>
  <dcterms:created xsi:type="dcterms:W3CDTF">2015-10-10T08:31:51Z</dcterms:created>
  <dcterms:modified xsi:type="dcterms:W3CDTF">2015-10-10T08:44:03Z</dcterms:modified>
</cp:coreProperties>
</file>