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3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08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4033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17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6321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53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31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8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8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2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0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5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4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7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4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065" y="180305"/>
            <a:ext cx="9053849" cy="173864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Папины профессии</a:t>
            </a:r>
            <a:endParaRPr lang="ru-RU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39" y="1918953"/>
            <a:ext cx="2875722" cy="26530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461" y="1918953"/>
            <a:ext cx="2199861" cy="2978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556" y="2048398"/>
            <a:ext cx="2372139" cy="25236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4009" y="1918953"/>
            <a:ext cx="1934817" cy="26518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0504" y="4570836"/>
            <a:ext cx="2703443" cy="22341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7989" y="4877479"/>
            <a:ext cx="1934817" cy="19274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7128" y="4663694"/>
            <a:ext cx="2252869" cy="204839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0504" y="1918953"/>
            <a:ext cx="9342783" cy="493904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324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1" y="0"/>
            <a:ext cx="11998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5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224" y="708338"/>
            <a:ext cx="10097037" cy="5228823"/>
          </a:xfrm>
        </p:spPr>
        <p:txBody>
          <a:bodyPr numCol="2">
            <a:norm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Дрожит мостовая и воет мотор –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Это к нам едет папа-шофёр.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По синему небу летит самолёт.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Им управляет папа-пилот.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Дружно шагает с военными в ряд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В серой шинели папа-солдат.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4000" b="1" i="1" dirty="0">
                <a:solidFill>
                  <a:srgbClr val="C00000"/>
                </a:solidFill>
              </a:rPr>
              <a:t/>
            </a:r>
            <a:br>
              <a:rPr lang="ru-RU" sz="4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Кто в многоборье у нас рекордсмен?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Мы отвечаем: «Папа-спортсмен!»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Уголь рубить не устал в недрах гор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Чёрный от сажи папа-шахтёр.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Плавится сталь, из котла валит пар –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Папа - рабочий, он - сталевар.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4000" b="1" i="1" dirty="0">
                <a:solidFill>
                  <a:srgbClr val="C00000"/>
                </a:solidFill>
              </a:rPr>
              <a:t/>
            </a:r>
            <a:br>
              <a:rPr lang="ru-RU" sz="4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Вылечит тысячи сломанных рук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В детской больнице папа-хирург.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Кран установит, прочистит засор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Папа-сантехник, или монтёр.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Кто выступает на сцене на бис?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Это известный папа-артист.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«В мире ненужной профессии нет!» -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Учит нас с детства папа-поэт.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7925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9357" y="1828800"/>
            <a:ext cx="44924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Полицейский по форме одет,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Даст всегда только дельный совет,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На красный свет ты не ходи!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И хорошо себя веди!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16" y="-1"/>
            <a:ext cx="7222435" cy="726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46" y="145773"/>
            <a:ext cx="9743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63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443" y="278296"/>
            <a:ext cx="6440557" cy="78452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4488" y="1789044"/>
            <a:ext cx="40816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Лечит, выпишет лекарство,</a:t>
            </a:r>
          </a:p>
          <a:p>
            <a:r>
              <a:rPr lang="ru-RU" sz="3200" b="1" i="1" dirty="0">
                <a:solidFill>
                  <a:srgbClr val="C00000"/>
                </a:solidFill>
              </a:rPr>
              <a:t>Будешь ты всегда здоров!</a:t>
            </a:r>
          </a:p>
          <a:p>
            <a:r>
              <a:rPr lang="ru-RU" sz="3200" b="1" i="1" dirty="0">
                <a:solidFill>
                  <a:srgbClr val="C00000"/>
                </a:solidFill>
              </a:rPr>
              <a:t>Чтоб не мучили болезни,</a:t>
            </a:r>
          </a:p>
          <a:p>
            <a:r>
              <a:rPr lang="ru-RU" sz="3200" b="1" i="1" dirty="0">
                <a:solidFill>
                  <a:srgbClr val="C00000"/>
                </a:solidFill>
              </a:rPr>
              <a:t>Не забудь про докторов!</a:t>
            </a:r>
          </a:p>
        </p:txBody>
      </p:sp>
    </p:spTree>
    <p:extLst>
      <p:ext uri="{BB962C8B-B14F-4D97-AF65-F5344CB8AC3E}">
        <p14:creationId xmlns:p14="http://schemas.microsoft.com/office/powerpoint/2010/main" val="22392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2" y="-154546"/>
            <a:ext cx="629347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189" y="1339403"/>
            <a:ext cx="44303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</a:rPr>
              <a:t>Он все время за рулем,</a:t>
            </a:r>
          </a:p>
          <a:p>
            <a:r>
              <a:rPr lang="ru-RU" sz="3600" b="1" i="1" dirty="0">
                <a:solidFill>
                  <a:srgbClr val="002060"/>
                </a:solidFill>
              </a:rPr>
              <a:t>Возит все что нужно, он,</a:t>
            </a:r>
          </a:p>
          <a:p>
            <a:r>
              <a:rPr lang="ru-RU" sz="3600" b="1" i="1" dirty="0">
                <a:solidFill>
                  <a:srgbClr val="002060"/>
                </a:solidFill>
              </a:rPr>
              <a:t>Кто это? Скажите?</a:t>
            </a:r>
          </a:p>
          <a:p>
            <a:r>
              <a:rPr lang="ru-RU" sz="3600" b="1" i="1" dirty="0">
                <a:solidFill>
                  <a:srgbClr val="002060"/>
                </a:solidFill>
              </a:rPr>
              <a:t>Может быть…(водитель).</a:t>
            </a:r>
          </a:p>
        </p:txBody>
      </p:sp>
    </p:spTree>
    <p:extLst>
      <p:ext uri="{BB962C8B-B14F-4D97-AF65-F5344CB8AC3E}">
        <p14:creationId xmlns:p14="http://schemas.microsoft.com/office/powerpoint/2010/main" val="390557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51" y="0"/>
            <a:ext cx="6370749" cy="71606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1977" y="1120462"/>
            <a:ext cx="44818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chemeClr val="accent2"/>
                </a:solidFill>
              </a:rPr>
              <a:t>Кирпичи, бетон, песок,</a:t>
            </a:r>
          </a:p>
          <a:p>
            <a:r>
              <a:rPr lang="ru-RU" sz="3600" b="1" i="1" dirty="0">
                <a:solidFill>
                  <a:schemeClr val="accent2"/>
                </a:solidFill>
              </a:rPr>
              <a:t>Будет дом построен в срок.</a:t>
            </a:r>
          </a:p>
          <a:p>
            <a:r>
              <a:rPr lang="ru-RU" sz="3600" b="1" i="1" dirty="0">
                <a:solidFill>
                  <a:schemeClr val="accent2"/>
                </a:solidFill>
              </a:rPr>
              <a:t>В оранжевой он каске,</a:t>
            </a:r>
          </a:p>
          <a:p>
            <a:r>
              <a:rPr lang="ru-RU" sz="3600" b="1" i="1" dirty="0">
                <a:solidFill>
                  <a:schemeClr val="accent2"/>
                </a:solidFill>
              </a:rPr>
              <a:t>На стройке ведь опасно!</a:t>
            </a:r>
          </a:p>
        </p:txBody>
      </p:sp>
    </p:spTree>
    <p:extLst>
      <p:ext uri="{BB962C8B-B14F-4D97-AF65-F5344CB8AC3E}">
        <p14:creationId xmlns:p14="http://schemas.microsoft.com/office/powerpoint/2010/main" val="320890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74" y="0"/>
            <a:ext cx="595862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5769" y="1506828"/>
            <a:ext cx="40310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2"/>
                </a:solidFill>
              </a:rPr>
              <a:t>Отважно борется с огнем,</a:t>
            </a:r>
          </a:p>
          <a:p>
            <a:r>
              <a:rPr lang="ru-RU" sz="3200" b="1" i="1" dirty="0">
                <a:solidFill>
                  <a:schemeClr val="accent2"/>
                </a:solidFill>
              </a:rPr>
              <a:t>Любая трудность нипочем.</a:t>
            </a:r>
          </a:p>
          <a:p>
            <a:r>
              <a:rPr lang="ru-RU" sz="3200" b="1" i="1" dirty="0">
                <a:solidFill>
                  <a:schemeClr val="accent2"/>
                </a:solidFill>
              </a:rPr>
              <a:t>Помогут ему шланг, вода,</a:t>
            </a:r>
          </a:p>
          <a:p>
            <a:r>
              <a:rPr lang="ru-RU" sz="3200" b="1" i="1" dirty="0">
                <a:solidFill>
                  <a:schemeClr val="accent2"/>
                </a:solidFill>
              </a:rPr>
              <a:t>Спасать строенья от огня.</a:t>
            </a:r>
          </a:p>
        </p:txBody>
      </p:sp>
    </p:spTree>
    <p:extLst>
      <p:ext uri="{BB962C8B-B14F-4D97-AF65-F5344CB8AC3E}">
        <p14:creationId xmlns:p14="http://schemas.microsoft.com/office/powerpoint/2010/main" val="124297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2" y="0"/>
            <a:ext cx="559801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224" y="1030310"/>
            <a:ext cx="44045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2"/>
                </a:solidFill>
              </a:rPr>
              <a:t>Стихи о профессиях.</a:t>
            </a:r>
          </a:p>
          <a:p>
            <a:r>
              <a:rPr lang="ru-RU" sz="3200" b="1" i="1" dirty="0">
                <a:solidFill>
                  <a:schemeClr val="accent2"/>
                </a:solidFill>
              </a:rPr>
              <a:t>Кто готовит, варит, жарит,</a:t>
            </a:r>
          </a:p>
          <a:p>
            <a:r>
              <a:rPr lang="ru-RU" sz="3200" b="1" i="1" dirty="0">
                <a:solidFill>
                  <a:schemeClr val="accent2"/>
                </a:solidFill>
              </a:rPr>
              <a:t>Повар-все ребята знают!</a:t>
            </a:r>
          </a:p>
          <a:p>
            <a:r>
              <a:rPr lang="ru-RU" sz="3200" b="1" i="1" dirty="0">
                <a:solidFill>
                  <a:schemeClr val="accent2"/>
                </a:solidFill>
              </a:rPr>
              <a:t>Вкусно, сытно всех накормит</a:t>
            </a:r>
          </a:p>
          <a:p>
            <a:r>
              <a:rPr lang="ru-RU" sz="3200" b="1" i="1" dirty="0">
                <a:solidFill>
                  <a:schemeClr val="accent2"/>
                </a:solidFill>
              </a:rPr>
              <a:t>Не останется голодных!</a:t>
            </a:r>
          </a:p>
        </p:txBody>
      </p:sp>
    </p:spTree>
    <p:extLst>
      <p:ext uri="{BB962C8B-B14F-4D97-AF65-F5344CB8AC3E}">
        <p14:creationId xmlns:p14="http://schemas.microsoft.com/office/powerpoint/2010/main" val="120127153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</TotalTime>
  <Words>140</Words>
  <Application>Microsoft Office PowerPoint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Century Gothic</vt:lpstr>
      <vt:lpstr>Wingdings 3</vt:lpstr>
      <vt:lpstr>Легкий дым</vt:lpstr>
      <vt:lpstr>Папины профессии</vt:lpstr>
      <vt:lpstr>Дрожит мостовая и воет мотор – Это к нам едет папа-шофёр.  По синему небу летит самолёт. Им управляет папа-пилот.  Дружно шагает с военными в ряд В серой шинели папа-солдат.  Кто в многоборье у нас рекордсмен? Мы отвечаем: «Папа-спортсмен!»  Уголь рубить не устал в недрах гор Чёрный от сажи папа-шахтёр.  Плавится сталь, из котла валит пар – Папа - рабочий, он - сталевар.  Вылечит тысячи сломанных рук В детской больнице папа-хирург.  Кран установит, прочистит засор Папа-сантехник, или монтёр.  Кто выступает на сцене на бис? Это известный папа-артист.  «В мире ненужной профессии нет!» - Учит нас с детства папа-поэт.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Папины профессии</dc:title>
  <dc:creator>Windows User</dc:creator>
  <cp:lastModifiedBy>Windows User</cp:lastModifiedBy>
  <cp:revision>5</cp:revision>
  <dcterms:created xsi:type="dcterms:W3CDTF">2015-10-11T11:00:17Z</dcterms:created>
  <dcterms:modified xsi:type="dcterms:W3CDTF">2015-10-11T11:44:32Z</dcterms:modified>
</cp:coreProperties>
</file>