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08111"/>
          </a:xfrm>
        </p:spPr>
        <p:txBody>
          <a:bodyPr/>
          <a:lstStyle/>
          <a:p>
            <a:r>
              <a:rPr lang="ru-RU" dirty="0" smtClean="0"/>
              <a:t>Спички это не игрушка.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18722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1814" y="2420888"/>
            <a:ext cx="4176464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10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«Спички это не игрушка!»</a:t>
            </a:r>
            <a:br>
              <a:rPr lang="ru-RU" sz="2400" dirty="0" smtClean="0"/>
            </a:br>
            <a:r>
              <a:rPr lang="ru-RU" sz="2400" dirty="0" smtClean="0"/>
              <a:t>- Мамы детям говорят.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046648"/>
              </p:ext>
            </p:extLst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484784"/>
            <a:ext cx="4104456" cy="23042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1484784"/>
            <a:ext cx="4248472" cy="23042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933056"/>
            <a:ext cx="2516496" cy="23762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6049" y="3933056"/>
            <a:ext cx="2740087" cy="237626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3933056"/>
            <a:ext cx="2664296" cy="2376264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499992" y="1484784"/>
            <a:ext cx="4248472" cy="23042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4644008" y="1628800"/>
            <a:ext cx="3816424" cy="20882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68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Но Танюшка и Ванюшка</a:t>
            </a:r>
            <a:br>
              <a:rPr lang="ru-RU" sz="2400" dirty="0" smtClean="0"/>
            </a:br>
            <a:r>
              <a:rPr lang="ru-RU" sz="2400" dirty="0" smtClean="0"/>
              <a:t>Любопытством горят.</a:t>
            </a:r>
            <a:br>
              <a:rPr lang="ru-RU" sz="2400" dirty="0" smtClean="0"/>
            </a:br>
            <a:r>
              <a:rPr lang="ru-RU" sz="2400" dirty="0" smtClean="0"/>
              <a:t>Развели костер в квартире</a:t>
            </a:r>
            <a:br>
              <a:rPr lang="ru-RU" sz="2400" dirty="0" smtClean="0"/>
            </a:br>
            <a:r>
              <a:rPr lang="ru-RU" sz="2400" dirty="0" smtClean="0"/>
              <a:t>Номер шестьдесят четыре.</a:t>
            </a:r>
            <a:br>
              <a:rPr lang="ru-RU" sz="2400" dirty="0" smtClean="0"/>
            </a:br>
            <a:r>
              <a:rPr lang="ru-RU" sz="2400" dirty="0" smtClean="0"/>
              <a:t>И задумали они приготовить шашлыки.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1916832"/>
            <a:ext cx="3240360" cy="237626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0500" y="1916832"/>
            <a:ext cx="2011660" cy="23762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2160" y="1916832"/>
            <a:ext cx="2520280" cy="23762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6151" y="4293096"/>
            <a:ext cx="4123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№ 64</a:t>
            </a:r>
            <a:endParaRPr lang="ru-RU" sz="9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6330" y="4325742"/>
            <a:ext cx="3526110" cy="176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08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584176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Загорелись шторы, тюль</a:t>
            </a:r>
            <a:br>
              <a:rPr lang="ru-RU" sz="2400" dirty="0" smtClean="0"/>
            </a:br>
            <a:r>
              <a:rPr lang="ru-RU" sz="2400" dirty="0" smtClean="0"/>
              <a:t>Вспыхнули обои,</a:t>
            </a:r>
            <a:br>
              <a:rPr lang="ru-RU" sz="2400" dirty="0" smtClean="0"/>
            </a:br>
            <a:r>
              <a:rPr lang="ru-RU" sz="2400" dirty="0" smtClean="0"/>
              <a:t>Дети в ужасе, кричат</a:t>
            </a:r>
            <a:br>
              <a:rPr lang="ru-RU" sz="2400" dirty="0" smtClean="0"/>
            </a:br>
            <a:r>
              <a:rPr lang="ru-RU" sz="2400" dirty="0" smtClean="0"/>
              <a:t>Прячась в коридоре.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2175466"/>
            <a:ext cx="3744416" cy="1905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5267" y="2132856"/>
            <a:ext cx="3689141" cy="1800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4149080"/>
            <a:ext cx="2880320" cy="2286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3" y="4113076"/>
            <a:ext cx="2592289" cy="23580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9792" y="3175720"/>
            <a:ext cx="1024844" cy="82934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2280" y="3175720"/>
            <a:ext cx="576064" cy="61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47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916832"/>
            <a:ext cx="2880320" cy="21602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880" y="1916832"/>
            <a:ext cx="2667000" cy="21602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8881" y="1916832"/>
            <a:ext cx="2517394" cy="21695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4077072"/>
            <a:ext cx="2880320" cy="2232248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46675" y="260648"/>
            <a:ext cx="8229600" cy="1584176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/>
              <a:t>Дым ползет, как страшный змей</a:t>
            </a:r>
            <a:br>
              <a:rPr lang="ru-RU" sz="2400" dirty="0" smtClean="0"/>
            </a:br>
            <a:r>
              <a:rPr lang="ru-RU" sz="2400" dirty="0" smtClean="0"/>
              <a:t>В нос, глаза и уши,</a:t>
            </a:r>
            <a:br>
              <a:rPr lang="ru-RU" sz="2400" dirty="0" smtClean="0"/>
            </a:br>
            <a:r>
              <a:rPr lang="ru-RU" sz="2400" dirty="0" smtClean="0"/>
              <a:t>Заползает под кровать,</a:t>
            </a:r>
            <a:br>
              <a:rPr lang="ru-RU" sz="2400" dirty="0" smtClean="0"/>
            </a:br>
            <a:r>
              <a:rPr lang="ru-RU" sz="2400" dirty="0" smtClean="0"/>
              <a:t>Не чем стало им дышать.</a:t>
            </a:r>
            <a:endParaRPr lang="ru-RU" sz="24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880" y="4086345"/>
            <a:ext cx="2667001" cy="22229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8882" y="4118883"/>
            <a:ext cx="2517394" cy="219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1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Вдруг огромная рука тянется к ребятам,</a:t>
            </a:r>
            <a:br>
              <a:rPr lang="ru-RU" sz="2400" dirty="0" smtClean="0"/>
            </a:br>
            <a:r>
              <a:rPr lang="ru-RU" sz="2400" dirty="0" smtClean="0"/>
              <a:t>Каска сквозь огня блестит</a:t>
            </a:r>
            <a:br>
              <a:rPr lang="ru-RU" sz="2400" dirty="0" smtClean="0"/>
            </a:br>
            <a:r>
              <a:rPr lang="ru-RU" sz="2400" dirty="0" smtClean="0"/>
              <a:t>Пожарный детям говорит: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1916832"/>
            <a:ext cx="3456384" cy="223224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1916832"/>
            <a:ext cx="3672408" cy="23042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4149080"/>
            <a:ext cx="3276363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75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«Спички это не игрушка!</a:t>
            </a:r>
            <a:br>
              <a:rPr lang="ru-RU" sz="2400" dirty="0" smtClean="0"/>
            </a:br>
            <a:r>
              <a:rPr lang="ru-RU" sz="2400" dirty="0" smtClean="0"/>
              <a:t>Помни каждый гражданин</a:t>
            </a:r>
            <a:br>
              <a:rPr lang="ru-RU" sz="2400" dirty="0" smtClean="0"/>
            </a:br>
            <a:r>
              <a:rPr lang="ru-RU" sz="2400" dirty="0" smtClean="0"/>
              <a:t>При пожаре поскорее</a:t>
            </a:r>
            <a:br>
              <a:rPr lang="ru-RU" sz="2400" dirty="0" smtClean="0"/>
            </a:br>
            <a:r>
              <a:rPr lang="ru-RU" sz="2400" dirty="0" smtClean="0"/>
              <a:t>ПОЗВОНИТЕ    01   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2060848"/>
            <a:ext cx="2520280" cy="208823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8170" y="2276872"/>
            <a:ext cx="2666038" cy="19442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4011" y="2060848"/>
            <a:ext cx="2298429" cy="20472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4365104"/>
            <a:ext cx="2376264" cy="172819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5" y="4365104"/>
            <a:ext cx="2304256" cy="172819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3081" y="4365104"/>
            <a:ext cx="2298429" cy="1728192"/>
          </a:xfrm>
          <a:prstGeom prst="rect">
            <a:avLst/>
          </a:prstGeom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3598170" y="2276872"/>
            <a:ext cx="2635841" cy="19442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3707905" y="2276872"/>
            <a:ext cx="2304256" cy="18312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8501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40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Спички это не игрушка.</vt:lpstr>
      <vt:lpstr>«Спички это не игрушка!» - Мамы детям говорят.</vt:lpstr>
      <vt:lpstr>Но Танюшка и Ванюшка Любопытством горят. Развели костер в квартире Номер шестьдесят четыре. И задумали они приготовить шашлыки. </vt:lpstr>
      <vt:lpstr>Загорелись шторы, тюль Вспыхнули обои, Дети в ужасе, кричат Прячась в коридоре.</vt:lpstr>
      <vt:lpstr>Дым ползет, как страшный змей В нос, глаза и уши, Заползает под кровать, Не чем стало им дышать.</vt:lpstr>
      <vt:lpstr>Вдруг огромная рука тянется к ребятам, Каска сквозь огня блестит Пожарный детям говорит: </vt:lpstr>
      <vt:lpstr>«Спички это не игрушка! Помни каждый гражданин При пожаре поскорее ПОЗВОНИТЕ    01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Спички это не игрушка.</dc:title>
  <dc:creator>димон</dc:creator>
  <cp:lastModifiedBy>11111</cp:lastModifiedBy>
  <cp:revision>8</cp:revision>
  <cp:lastPrinted>2014-05-20T06:56:39Z</cp:lastPrinted>
  <dcterms:created xsi:type="dcterms:W3CDTF">2014-04-09T06:29:13Z</dcterms:created>
  <dcterms:modified xsi:type="dcterms:W3CDTF">2015-10-10T20:55:48Z</dcterms:modified>
</cp:coreProperties>
</file>