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04.10.2015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SC096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1285860"/>
            <a:ext cx="8286776" cy="42728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00034" y="5857892"/>
            <a:ext cx="81439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Нотный стан с цветными нотками по программе «Веселые нотки»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SC09647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1142984"/>
            <a:ext cx="8215338" cy="5042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642910" y="6286520"/>
            <a:ext cx="7858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Цветной звукоряд по программе «Веселые нотки»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96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1000108"/>
            <a:ext cx="7286676" cy="54650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500166" y="3929066"/>
            <a:ext cx="63579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Игра 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«Веселый звукоряд»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</Words>
  <PresentationFormat>Экран (4:3)</PresentationFormat>
  <Paragraphs>4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Поток</vt:lpstr>
      <vt:lpstr>Слайд 1</vt:lpstr>
      <vt:lpstr>Слайд 2</vt:lpstr>
      <vt:lpstr>Слайд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Julia</dc:creator>
  <cp:lastModifiedBy>Julia</cp:lastModifiedBy>
  <cp:revision>1</cp:revision>
  <dcterms:created xsi:type="dcterms:W3CDTF">2015-10-04T11:08:14Z</dcterms:created>
  <dcterms:modified xsi:type="dcterms:W3CDTF">2015-10-04T11:12:26Z</dcterms:modified>
</cp:coreProperties>
</file>