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0" r:id="rId2"/>
    <p:sldId id="321" r:id="rId3"/>
    <p:sldId id="291" r:id="rId4"/>
    <p:sldId id="292" r:id="rId5"/>
    <p:sldId id="293" r:id="rId6"/>
    <p:sldId id="324" r:id="rId7"/>
    <p:sldId id="256" r:id="rId8"/>
    <p:sldId id="322" r:id="rId9"/>
    <p:sldId id="257" r:id="rId10"/>
    <p:sldId id="325" r:id="rId11"/>
    <p:sldId id="326" r:id="rId12"/>
    <p:sldId id="308" r:id="rId13"/>
    <p:sldId id="300" r:id="rId14"/>
    <p:sldId id="298" r:id="rId15"/>
    <p:sldId id="297" r:id="rId16"/>
    <p:sldId id="328" r:id="rId17"/>
    <p:sldId id="258" r:id="rId18"/>
    <p:sldId id="294" r:id="rId19"/>
    <p:sldId id="310" r:id="rId20"/>
    <p:sldId id="366" r:id="rId21"/>
    <p:sldId id="313" r:id="rId22"/>
    <p:sldId id="327" r:id="rId23"/>
    <p:sldId id="329" r:id="rId24"/>
    <p:sldId id="330" r:id="rId25"/>
    <p:sldId id="331" r:id="rId26"/>
    <p:sldId id="362" r:id="rId27"/>
    <p:sldId id="363" r:id="rId28"/>
    <p:sldId id="364" r:id="rId29"/>
    <p:sldId id="365" r:id="rId30"/>
    <p:sldId id="344" r:id="rId31"/>
    <p:sldId id="346" r:id="rId32"/>
    <p:sldId id="345" r:id="rId33"/>
    <p:sldId id="347" r:id="rId34"/>
    <p:sldId id="348" r:id="rId35"/>
    <p:sldId id="332" r:id="rId36"/>
    <p:sldId id="340" r:id="rId37"/>
    <p:sldId id="333" r:id="rId38"/>
    <p:sldId id="334" r:id="rId39"/>
    <p:sldId id="343" r:id="rId40"/>
    <p:sldId id="351" r:id="rId41"/>
    <p:sldId id="349" r:id="rId42"/>
    <p:sldId id="350" r:id="rId43"/>
    <p:sldId id="367" r:id="rId44"/>
    <p:sldId id="355" r:id="rId45"/>
    <p:sldId id="356" r:id="rId46"/>
    <p:sldId id="358" r:id="rId47"/>
    <p:sldId id="357" r:id="rId48"/>
    <p:sldId id="359" r:id="rId49"/>
    <p:sldId id="289" r:id="rId50"/>
    <p:sldId id="290" r:id="rId51"/>
    <p:sldId id="323" r:id="rId52"/>
    <p:sldId id="34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1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7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7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9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4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5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3514-2F75-4D46-86D9-A221667C78FF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7420-25ED-4B54-9E2A-8A034D6C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0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интонационной выразительностью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с детьми дошкольного возраста.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Ослабление голоса без паузы на одном выдохе.</a:t>
            </a:r>
          </a:p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--------------У</a:t>
            </a:r>
          </a:p>
          <a:p>
            <a:pPr marL="0" indent="0"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-------------А</a:t>
            </a:r>
          </a:p>
        </p:txBody>
      </p:sp>
    </p:spTree>
    <p:extLst>
      <p:ext uri="{BB962C8B-B14F-4D97-AF65-F5344CB8AC3E}">
        <p14:creationId xmlns:p14="http://schemas.microsoft.com/office/powerpoint/2010/main" val="39442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и ослабление голоса без паузы на одном выдохе.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-----------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-----------И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У------------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4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«Жук»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982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«Дует ветер»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2691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Маша заблудилась»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344816" cy="4608511"/>
          </a:xfrm>
        </p:spPr>
      </p:pic>
    </p:spTree>
    <p:extLst>
      <p:ext uri="{BB962C8B-B14F-4D97-AF65-F5344CB8AC3E}">
        <p14:creationId xmlns:p14="http://schemas.microsoft.com/office/powerpoint/2010/main" val="12077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«Часы»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3881"/>
            <a:ext cx="4176464" cy="4038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84984"/>
            <a:ext cx="1728192" cy="1728192"/>
          </a:xfrm>
        </p:spPr>
      </p:pic>
    </p:spTree>
    <p:extLst>
      <p:ext uri="{BB962C8B-B14F-4D97-AF65-F5344CB8AC3E}">
        <p14:creationId xmlns:p14="http://schemas.microsoft.com/office/powerpoint/2010/main" val="427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«Эхо»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536504" cy="4176464"/>
          </a:xfrm>
        </p:spPr>
      </p:pic>
    </p:spTree>
    <p:extLst>
      <p:ext uri="{BB962C8B-B14F-4D97-AF65-F5344CB8AC3E}">
        <p14:creationId xmlns:p14="http://schemas.microsoft.com/office/powerpoint/2010/main" val="23406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42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-Произнесите тихо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(мама)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-Произнесите громко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(мама)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-Произнесите, постепенно изменяя силу голоса от тихого к громкому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(мама, мама, мама)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Произнесите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постепенно изменяя силу голоса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громкого к тихому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(мама, мама, мама)</a:t>
            </a:r>
          </a:p>
        </p:txBody>
      </p:sp>
    </p:spTree>
    <p:extLst>
      <p:ext uri="{BB962C8B-B14F-4D97-AF65-F5344CB8AC3E}">
        <p14:creationId xmlns:p14="http://schemas.microsoft.com/office/powerpoint/2010/main" val="7243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Clr>
                <a:srgbClr val="72A376"/>
              </a:buClr>
              <a:buNone/>
            </a:pPr>
            <a:r>
              <a:rPr lang="ru-RU" sz="4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-Подумайте, как надо сказать</a:t>
            </a:r>
          </a:p>
          <a:p>
            <a:pPr marL="0" lvl="0" indent="0">
              <a:buClr>
                <a:srgbClr val="72A376"/>
              </a:buClr>
              <a:buNone/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вчера, </a:t>
            </a:r>
            <a:r>
              <a:rPr lang="ru-RU" sz="7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</a:t>
            </a:r>
            <a:endParaRPr lang="ru-RU" sz="9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72A376"/>
              </a:buClr>
              <a:buNone/>
            </a:pPr>
            <a:r>
              <a:rPr lang="ru-RU" sz="9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автра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вчера</a:t>
            </a:r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-Посчитайте от 1до 5 с усилением голоса.</a:t>
            </a:r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-Посчитайте от 5 до 1 с ослаблением голоса.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3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много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сказать "да"</a:t>
            </a:r>
          </a:p>
          <a:p>
            <a:pPr marL="0" indent="0" algn="ctr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сказать "нет", в то</a:t>
            </a:r>
          </a:p>
          <a:p>
            <a:pPr marL="0" indent="0" algn="ctr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как написать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слова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</a:p>
          <a:p>
            <a:pPr marL="0" indent="0" algn="ctr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раз. (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Б.Шоу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96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Произнесите слово. Выделить голосом звук.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в работе  над высотой голоса.</a:t>
            </a:r>
          </a:p>
        </p:txBody>
      </p:sp>
    </p:spTree>
    <p:extLst>
      <p:ext uri="{BB962C8B-B14F-4D97-AF65-F5344CB8AC3E}">
        <p14:creationId xmlns:p14="http://schemas.microsoft.com/office/powerpoint/2010/main" val="35049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потом рассказывание сказок «Теремок», «Рукавичка», «Колобок», «Три медведя», «Сестрица Аленушка и братец Иванушка», «Волк и семеро козлят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в работе над темпом речи.</a:t>
            </a:r>
          </a:p>
        </p:txBody>
      </p:sp>
    </p:spTree>
    <p:extLst>
      <p:ext uri="{BB962C8B-B14F-4D97-AF65-F5344CB8AC3E}">
        <p14:creationId xmlns:p14="http://schemas.microsoft.com/office/powerpoint/2010/main" val="35980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02193"/>
            <a:ext cx="4038600" cy="2121976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7" y="1600200"/>
            <a:ext cx="3493605" cy="4525963"/>
          </a:xfrm>
        </p:spPr>
      </p:pic>
    </p:spTree>
    <p:extLst>
      <p:ext uri="{BB962C8B-B14F-4D97-AF65-F5344CB8AC3E}">
        <p14:creationId xmlns:p14="http://schemas.microsoft.com/office/powerpoint/2010/main" val="5936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-Произнесите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медленном темпе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темп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же щетки, щетки,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Затрещали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трещотки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меня тереть,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Приговаривать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Моем, моем трубочиста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чисто, чисто, чисто!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будет трубочист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чист, чист, чист!»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2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заинька- дружок!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мной часок.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-Ни минуты не могу -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 к ежику  бегу.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вчера встречал,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морошку приглашал.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2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(прочитать) стихотворение в указанном темпе.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ты прочтешь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(Медленно)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тихо, тихо…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были серый ёж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ежиха.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Вдруг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громче голоса: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(Быстро)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Ой, оса! Летит, оса!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Вити на носу!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ловите же осу!»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смысловая, эмоциональная окраска речи. Это разнообразные оттенки голоса рассказчика, выражающие его чувства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мысли. Она делает речь, живой, эмоционально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насыщенной, мысль выражается более полно, законченно.</a:t>
            </a:r>
          </a:p>
        </p:txBody>
      </p:sp>
    </p:spTree>
    <p:extLst>
      <p:ext uri="{BB962C8B-B14F-4D97-AF65-F5344CB8AC3E}">
        <p14:creationId xmlns:p14="http://schemas.microsoft.com/office/powerpoint/2010/main" val="8586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в работе над ритмом.</a:t>
            </a: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«Отстучать ритм»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/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//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///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////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/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/</a:t>
            </a:r>
          </a:p>
          <a:p>
            <a:pPr marL="0" indent="0" algn="ctr">
              <a:buNone/>
            </a:pP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//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   //</a:t>
            </a:r>
          </a:p>
        </p:txBody>
      </p:sp>
    </p:spTree>
    <p:extLst>
      <p:ext uri="{BB962C8B-B14F-4D97-AF65-F5344CB8AC3E}">
        <p14:creationId xmlns:p14="http://schemas.microsoft.com/office/powerpoint/2010/main" val="33043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/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ТА-ТА-ТА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/ 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ТА-ТА-ТА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ТА-ТА-ТА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Кукла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Кубики 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9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«Отхлопать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чистоговорку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каждое слово</a:t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каждый слог</a:t>
            </a:r>
            <a:endParaRPr lang="ru-RU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 упал и встать не может,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Ждет он, кто ему поможет.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в работе над логическим ударением.</a:t>
            </a:r>
          </a:p>
        </p:txBody>
      </p:sp>
    </p:spTree>
    <p:extLst>
      <p:ext uri="{BB962C8B-B14F-4D97-AF65-F5344CB8AC3E}">
        <p14:creationId xmlns:p14="http://schemas.microsoft.com/office/powerpoint/2010/main" val="37345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-Прочитайте предложения. Голосом выделяйте важные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</a:p>
          <a:p>
            <a:pPr marL="0" indent="0" algn="ctr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цветы.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поливает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926431"/>
            <a:ext cx="5765800" cy="3873500"/>
          </a:xfrm>
        </p:spPr>
      </p:pic>
    </p:spTree>
    <p:extLst>
      <p:ext uri="{BB962C8B-B14F-4D97-AF65-F5344CB8AC3E}">
        <p14:creationId xmlns:p14="http://schemas.microsoft.com/office/powerpoint/2010/main" val="16397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64" y="1600200"/>
            <a:ext cx="5652872" cy="4525963"/>
          </a:xfrm>
        </p:spPr>
      </p:pic>
    </p:spTree>
    <p:extLst>
      <p:ext uri="{BB962C8B-B14F-4D97-AF65-F5344CB8AC3E}">
        <p14:creationId xmlns:p14="http://schemas.microsoft.com/office/powerpoint/2010/main" val="2813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мимикой и выразительностью движений. </a:t>
            </a:r>
          </a:p>
        </p:txBody>
      </p:sp>
    </p:spTree>
    <p:extLst>
      <p:ext uri="{BB962C8B-B14F-4D97-AF65-F5344CB8AC3E}">
        <p14:creationId xmlns:p14="http://schemas.microsoft.com/office/powerpoint/2010/main" val="30139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11869"/>
          </a:xfrm>
        </p:spPr>
        <p:txBody>
          <a:bodyPr>
            <a:no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 речи включает следующие компоненты: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Сила голоса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Высота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Темп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Ритм 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Паузы 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Тембр 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Логическое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8351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4371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5028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радости.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погода!</a:t>
            </a:r>
          </a:p>
          <a:p>
            <a:pPr marL="0" indent="0" 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интонацией испуга.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боюсь грозы!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 удивления.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машина!</a:t>
            </a:r>
          </a:p>
          <a:p>
            <a:pPr marL="0" indent="0" 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интонацией грусти.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Зайку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бросила хозяйка.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 отчаяния.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 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интонацией просьбы.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мне, пожалуйста, зеленый карандаш.</a:t>
            </a:r>
          </a:p>
        </p:txBody>
      </p:sp>
    </p:spTree>
    <p:extLst>
      <p:ext uri="{BB962C8B-B14F-4D97-AF65-F5344CB8AC3E}">
        <p14:creationId xmlns:p14="http://schemas.microsoft.com/office/powerpoint/2010/main" val="13736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Произнесите слово с различной интонацией.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r>
              <a:rPr lang="ru-RU" sz="4000" b="1" dirty="0" smtClean="0"/>
              <a:t>«</a:t>
            </a:r>
            <a:r>
              <a:rPr lang="ru-RU" sz="4000" b="1" dirty="0"/>
              <a:t>Дождь</a:t>
            </a:r>
            <a:r>
              <a:rPr lang="ru-RU" sz="4000" b="1" dirty="0" smtClean="0"/>
              <a:t>»</a:t>
            </a:r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511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интонационной выразительностью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25147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холодно.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холодно?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зима?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зима!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праздник!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праздник.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в лесу нашел-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меда, много пчел.</a:t>
            </a:r>
          </a:p>
        </p:txBody>
      </p:sp>
    </p:spTree>
    <p:extLst>
      <p:ext uri="{BB962C8B-B14F-4D97-AF65-F5344CB8AC3E}">
        <p14:creationId xmlns:p14="http://schemas.microsoft.com/office/powerpoint/2010/main" val="8698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заключении хочется сказать, что самое главное – помнить, что ребенок подражает речи окружающих его взрослых. </a:t>
            </a:r>
            <a:r>
              <a:rPr lang="ru-RU" smtClean="0"/>
              <a:t>Поэтому, </a:t>
            </a:r>
            <a:r>
              <a:rPr lang="ru-RU" dirty="0"/>
              <a:t>следите за своей речью – старайтесь, чтобы она была хорошим образцом для ребенка: правильная, отчетливая, интонационно-выразительная.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3096344" cy="4536504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96" y="1600200"/>
            <a:ext cx="3321008" cy="4525963"/>
          </a:xfrm>
        </p:spPr>
      </p:pic>
    </p:spTree>
    <p:extLst>
      <p:ext uri="{BB962C8B-B14F-4D97-AF65-F5344CB8AC3E}">
        <p14:creationId xmlns:p14="http://schemas.microsoft.com/office/powerpoint/2010/main" val="3891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формированию выразительной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силой голоса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высотой голоса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темпом речи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ритмом речи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логическим ударением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над мимикой и выразительностью движений.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интонационной выразительностью предложений.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5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" y="1600200"/>
            <a:ext cx="3221135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17" y="1600200"/>
            <a:ext cx="3197966" cy="4525963"/>
          </a:xfrm>
        </p:spPr>
      </p:pic>
    </p:spTree>
    <p:extLst>
      <p:ext uri="{BB962C8B-B14F-4D97-AF65-F5344CB8AC3E}">
        <p14:creationId xmlns:p14="http://schemas.microsoft.com/office/powerpoint/2010/main" val="32066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6" y="1600200"/>
            <a:ext cx="2869208" cy="452596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024336" cy="4464496"/>
          </a:xfrm>
        </p:spPr>
      </p:pic>
    </p:spTree>
    <p:extLst>
      <p:ext uri="{BB962C8B-B14F-4D97-AF65-F5344CB8AC3E}">
        <p14:creationId xmlns:p14="http://schemas.microsoft.com/office/powerpoint/2010/main" val="3789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просодических компонентов речи проводится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материале: звуков, звукосочетаний, звукоподражаний, слов, предложений,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небольших текстов,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сказок.</a:t>
            </a:r>
          </a:p>
        </p:txBody>
      </p:sp>
    </p:spTree>
    <p:extLst>
      <p:ext uri="{BB962C8B-B14F-4D97-AF65-F5344CB8AC3E}">
        <p14:creationId xmlns:p14="http://schemas.microsoft.com/office/powerpoint/2010/main" val="41801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2162671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упражнения выполняются: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-сопряженно;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-отраженно;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 инструкции.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в работе над силой голоса.</a:t>
            </a:r>
          </a:p>
        </p:txBody>
      </p:sp>
    </p:spTree>
    <p:extLst>
      <p:ext uri="{BB962C8B-B14F-4D97-AF65-F5344CB8AC3E}">
        <p14:creationId xmlns:p14="http://schemas.microsoft.com/office/powerpoint/2010/main" val="20868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Произнесение гласных звуков с усилением голоса без паузы на одном выдохе.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А--------------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5410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1131</TotalTime>
  <Words>857</Words>
  <Application>Microsoft Office PowerPoint</Application>
  <PresentationFormat>Экран (4:3)</PresentationFormat>
  <Paragraphs>171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упражнения выполняются: -сопряженно; -отраженно; -по инструкции.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«Жук» </vt:lpstr>
      <vt:lpstr>Игра «Дует ветер»</vt:lpstr>
      <vt:lpstr>Игра « Маша заблудилась»</vt:lpstr>
      <vt:lpstr>Игра «Часы»</vt:lpstr>
      <vt:lpstr>Игра «Эхо»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Определить темп</vt:lpstr>
      <vt:lpstr>Презентация PowerPoint</vt:lpstr>
      <vt:lpstr>Рассказать (прочитать) стихотворение в указанном темпе.</vt:lpstr>
      <vt:lpstr>Презентация PowerPoint</vt:lpstr>
      <vt:lpstr>Презентация PowerPoint</vt:lpstr>
      <vt:lpstr>Игра «Отстучать ритм»</vt:lpstr>
      <vt:lpstr>Презентация PowerPoint</vt:lpstr>
      <vt:lpstr>Презентация PowerPoint</vt:lpstr>
      <vt:lpstr>Задание «Отхлопать чистоговорку» -на каждое слово -на каждый слог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-Произнесите слово с различной интонацией.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I.Развитие силы голоса.</dc:title>
  <dc:creator>vcxz4321@mail.ru</dc:creator>
  <cp:lastModifiedBy>vcxz4321@mail.ru</cp:lastModifiedBy>
  <cp:revision>104</cp:revision>
  <dcterms:created xsi:type="dcterms:W3CDTF">2015-01-05T19:57:53Z</dcterms:created>
  <dcterms:modified xsi:type="dcterms:W3CDTF">2015-09-26T07:40:59Z</dcterms:modified>
</cp:coreProperties>
</file>