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09" autoAdjust="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96C1D-5835-4582-84AA-71CE71ADBA01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11199-83FA-461B-BE59-B7376CCD7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Государственное бюджетное дошкольное образовательное учреждение детский сад № 39 комбинированного вида </a:t>
            </a:r>
            <a:r>
              <a:rPr lang="ru-RU" sz="2700" b="1" dirty="0" err="1"/>
              <a:t>Колпинского</a:t>
            </a:r>
            <a:r>
              <a:rPr lang="ru-RU" sz="2700" b="1" dirty="0"/>
              <a:t> района Санкт-Петербурга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5700" b="1" dirty="0" smtClean="0"/>
              <a:t>«В гости к бабушке»</a:t>
            </a:r>
          </a:p>
          <a:p>
            <a:r>
              <a:rPr lang="ru-RU" dirty="0" smtClean="0"/>
              <a:t>(Консультация для родителей по проведению </a:t>
            </a:r>
            <a:r>
              <a:rPr lang="ru-RU" smtClean="0"/>
              <a:t>артикуляционной </a:t>
            </a:r>
            <a:r>
              <a:rPr lang="ru-RU" smtClean="0"/>
              <a:t>гимнастики)</a:t>
            </a:r>
            <a:endParaRPr lang="ru-RU" dirty="0" smtClean="0"/>
          </a:p>
          <a:p>
            <a:r>
              <a:rPr lang="ru-RU" dirty="0" smtClean="0"/>
              <a:t>Учитель-логопед: </a:t>
            </a:r>
            <a:r>
              <a:rPr lang="ru-RU" dirty="0" err="1" smtClean="0"/>
              <a:t>Жилова</a:t>
            </a:r>
            <a:r>
              <a:rPr lang="ru-RU" dirty="0" smtClean="0"/>
              <a:t> Наталья Владимировна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БЛИНЧИК С ВАРЕНЬЕМ МАЛИНОВЫМ ВКУСНЫМ (облизываем широким языком верхнюю губу спереди назад).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ВКУСНЫЙ БЫЛ ЗАВТРАК - МЫ ГУБКИ ОБЛИЖЕМ (кончик языка облизывает губы по кругу).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5301" b="5301"/>
          <a:stretch>
            <a:fillRect/>
          </a:stretch>
        </p:blipFill>
        <p:spPr bwMode="auto">
          <a:xfrm>
            <a:off x="1792288" y="612775"/>
            <a:ext cx="4075856" cy="26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усик\Pictures\art_2_big-1024x7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3813"/>
            <a:ext cx="9753600" cy="6905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ТОЛСТЫЕ ВНУКИ ПРИЕХАЛИ В ГОСТИ 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(надуваем щёки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 С НИМИ ХУДЫЕ - ЛИШЬ КОЖА ДА КОСТИ (втягиваем щёки).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1" name="Picture 3" descr="C:\Users\Натусик\Pictures\825144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1" y="642918"/>
            <a:ext cx="5384340" cy="43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БАБУШКА С ДЕДУШКОЙ ВСЕМ УЛЫБНУЛИСЬ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(губы в широкой улыбке, видны верхние и нижние зубы), </a:t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1026" name="Group 2"/>
          <p:cNvGrpSpPr>
            <a:grpSpLocks noGrp="1"/>
          </p:cNvGrpSpPr>
          <p:nvPr>
            <p:ph type="pic" idx="1"/>
          </p:nvPr>
        </p:nvGrpSpPr>
        <p:grpSpPr bwMode="auto">
          <a:xfrm>
            <a:off x="1792288" y="612775"/>
            <a:ext cx="5325501" cy="3825240"/>
            <a:chOff x="4771" y="13349"/>
            <a:chExt cx="6057" cy="200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7523" y="13349"/>
              <a:ext cx="3305" cy="2008"/>
            </a:xfrm>
            <a:prstGeom prst="rect">
              <a:avLst/>
            </a:prstGeom>
            <a:noFill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4771" y="13666"/>
              <a:ext cx="3269" cy="130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9000"/>
                </a:lnSpc>
                <a:spcBef>
                  <a:spcPts val="26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улыбнуться, с напряжением обнажив сомкнутые зубы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ПОЦЕЛОВАТЬ ОНИ ВСЕХ ПОТЯНУЛИСЬ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(губы тянутся вперёд).</a:t>
            </a:r>
            <a:endParaRPr lang="ru-RU" dirty="0"/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7736" b="773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27784" y="1340768"/>
            <a:ext cx="540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УТРОМ ПРОСНУЛИСЬ - В УЛЫБОЧКУ ГУБЫ (снова широкая улыбка).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ЧИСТИЛИ МЫ СВОИ ВЕРХНИЕ ЗУБЫ (широкий язык за верхними зубами).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ВПРАВО И ВЛЕВО, ВНУТРИ И СНАРУЖИ (соответствующие движения широким языком).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НИЖНИМИ ЗУБКАМИ ТОЖЕ МЫ ДРУЖИМ (повторение этих движений языком в положении за нижними зубами).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ГУБЫ СОЖМЁМ МЫ, И РОТ ПРОПОЛОЩЕМ (поочерёдное надувание щёк — губы не пропускают воздух).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158417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429000"/>
            <a:ext cx="15121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869160"/>
            <a:ext cx="136815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САМОВАРОМ ПЫХТИМ, ЧТО ЕСТЬ МОЧИ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(одновременное надувание обеих щёк с последующим выпусканием воздуха через губы).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7460" b="7460"/>
          <a:stretch>
            <a:fillRect/>
          </a:stretch>
        </p:blipFill>
        <p:spPr bwMode="auto">
          <a:xfrm>
            <a:off x="1792288" y="612775"/>
            <a:ext cx="5299992" cy="396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БЛЮДЦА ПОСТАВИМ - ПОЛОЖАТ БЛИНЫ НАМ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(широкий язык лежит на нижней губе).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9217" b="921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БЛИНЧИК ЖУЁМ, ЗАВЕРНЁМ И ПРИКУСИМ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(жуём распластанный язык, потом прикусываем его, завернув за нижние зубы).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029" b="6029"/>
          <a:stretch>
            <a:fillRect/>
          </a:stretch>
        </p:blipFill>
        <p:spPr bwMode="auto">
          <a:xfrm>
            <a:off x="1792288" y="612775"/>
            <a:ext cx="5083968" cy="38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162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Государственное бюджетное дошкольное образовательное учреждение детский сад № 39 комбинированного вида Колпинского района Санкт-Петербурга   </vt:lpstr>
      <vt:lpstr>Слайд 2</vt:lpstr>
      <vt:lpstr>ТОЛСТЫЕ ВНУКИ ПРИЕХАЛИ В ГОСТИ </vt:lpstr>
      <vt:lpstr> БАБУШКА С ДЕДУШКОЙ ВСЕМ УЛЫБНУЛИСЬ </vt:lpstr>
      <vt:lpstr>ПОЦЕЛОВАТЬ ОНИ ВСЕХ ПОТЯНУЛИСЬ </vt:lpstr>
      <vt:lpstr>Слайд 6</vt:lpstr>
      <vt:lpstr>И САМОВАРОМ ПЫХТИМ, ЧТО ЕСТЬ МОЧИ </vt:lpstr>
      <vt:lpstr>БЛЮДЦА ПОСТАВИМ - ПОЛОЖАТ БЛИНЫ НАМ </vt:lpstr>
      <vt:lpstr>БЛИНЧИК ЖУЁМ, ЗАВЕРНЁМ И ПРИКУСИМ </vt:lpstr>
      <vt:lpstr>БЛИНЧИК С ВАРЕНЬЕМ МАЛИНОВЫМ ВКУСНЫМ (облизываем широким языком верхнюю губу спереди назад).   ВКУСНЫЙ БЫЛ ЗАВТРАК - МЫ ГУБКИ ОБЛИЖЕМ (кончик языка облизывает губы по кругу).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 39 комбинированного вида Колпинского района Санкт-Петербурга</dc:title>
  <dc:creator>Наталья Жилова</dc:creator>
  <cp:lastModifiedBy>Наталья Жилова</cp:lastModifiedBy>
  <cp:revision>10</cp:revision>
  <dcterms:created xsi:type="dcterms:W3CDTF">2015-10-05T17:13:03Z</dcterms:created>
  <dcterms:modified xsi:type="dcterms:W3CDTF">2015-10-07T17:07:59Z</dcterms:modified>
</cp:coreProperties>
</file>