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63" r:id="rId3"/>
    <p:sldId id="264" r:id="rId4"/>
    <p:sldId id="265" r:id="rId5"/>
    <p:sldId id="266" r:id="rId6"/>
    <p:sldId id="262" r:id="rId7"/>
    <p:sldId id="258" r:id="rId8"/>
    <p:sldId id="268" r:id="rId9"/>
    <p:sldId id="269" r:id="rId10"/>
    <p:sldId id="275" r:id="rId11"/>
    <p:sldId id="273" r:id="rId12"/>
    <p:sldId id="270" r:id="rId13"/>
    <p:sldId id="271" r:id="rId14"/>
    <p:sldId id="274" r:id="rId15"/>
    <p:sldId id="267" r:id="rId16"/>
    <p:sldId id="272" r:id="rId17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3325" autoAdjust="0"/>
  </p:normalViewPr>
  <p:slideViewPr>
    <p:cSldViewPr>
      <p:cViewPr varScale="1">
        <p:scale>
          <a:sx n="69" d="100"/>
          <a:sy n="69" d="100"/>
        </p:scale>
        <p:origin x="14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FE6A77-041C-4822-AB1E-D8C3CD8B14C8}" type="datetimeFigureOut">
              <a:rPr lang="ru-RU"/>
              <a:pPr>
                <a:defRPr/>
              </a:pPr>
              <a:t>25.05.2015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1FC68C-5002-4AEC-A0B0-6A638C40B6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816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A64CF5-DAB9-4591-9805-76CF50967744}" type="slidenum">
              <a:rPr lang="ru-RU" altLang="ru-RU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551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E81C0-1D68-4B0A-B605-3F4DE8D620AC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67150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FDE2DF-A9C5-4286-82AC-0263A29DE6EA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60487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546298-A556-40CB-B428-D7C988612217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70559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DDC1D-1382-4CC8-AA23-3C88B278282B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5668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8DC4D-353D-406E-8E30-98EB5B56B52A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76138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06993-0B63-49CD-BA6E-E07CB55A75C1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16022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AFD4E-1B49-4C7E-A9A3-6749B4A991D1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770447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A9505-8C2F-41F0-874B-C3D2A9F6E489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03420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8E958-D571-43F7-95BB-F7A412BEB572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00741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E53E2-DE91-43B3-963D-25E05B2B5CCD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55676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4B46CB-B572-4B11-A6CE-3D20AB8A22C9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82437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F7726B2-ED0B-4B64-B739-B7BDF28691FC}" type="slidenum">
              <a:rPr lang="es-ES" altLang="ru-RU"/>
              <a:pPr/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_________Microsoft_Word1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448" y="836712"/>
            <a:ext cx="878497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Государственное бюджетное дошкольное образовательное 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учреждение детский сад № 71 общеразвивающего</a:t>
            </a:r>
          </a:p>
          <a:p>
            <a:pPr algn="ctr">
              <a:defRPr/>
            </a:pP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вида с приоритетным осуществлением деятельности по физическому развитию детей Калининского района г. Санкт- Петербурга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6699" y="2564904"/>
            <a:ext cx="6042232" cy="2369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altLang="ru-RU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Проект</a:t>
            </a:r>
          </a:p>
          <a:p>
            <a:pPr algn="ctr" eaLnBrk="1" hangingPunct="1">
              <a:defRPr/>
            </a:pPr>
            <a:r>
              <a:rPr lang="ru-RU" alt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 Мой дом, моя улица»</a:t>
            </a:r>
          </a:p>
          <a:p>
            <a:pPr algn="ctr" eaLnBrk="1" hangingPunct="1">
              <a:defRPr/>
            </a:pPr>
            <a:r>
              <a:rPr lang="ru-RU" alt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для детей средней группы</a:t>
            </a:r>
          </a:p>
          <a:p>
            <a:pPr algn="ctr" eaLnBrk="1" hangingPunct="1">
              <a:defRPr/>
            </a:pP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4904549"/>
            <a:ext cx="481047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Воспитатели </a:t>
            </a:r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ru-RU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Маммаева</a:t>
            </a:r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З.И.</a:t>
            </a:r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       </a:t>
            </a:r>
            <a:r>
              <a:rPr lang="ru-RU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Корочкина</a:t>
            </a:r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О.С.                      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6341618"/>
            <a:ext cx="481047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Г. Санкт-Петербург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" y="6237313"/>
            <a:ext cx="9144001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Выставка рисунков «Мой дом»</a:t>
            </a:r>
            <a:endParaRPr lang="ru-RU" sz="3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" y="6237313"/>
            <a:ext cx="9144001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Выставка рисунков «Моя семья»</a:t>
            </a:r>
            <a:endParaRPr lang="ru-RU" sz="3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8092" y="6150114"/>
            <a:ext cx="822783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Настольная игра «Наша улица»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3500438"/>
            <a:ext cx="4643437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82975"/>
            <a:ext cx="4500563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9164" y="6150114"/>
            <a:ext cx="886569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Сюжетно-ролевая игра «Автобус»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5365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3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5650" y="0"/>
            <a:ext cx="4548188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" y="6237313"/>
            <a:ext cx="9144001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Сюжетно-ролевая игра «В семье»</a:t>
            </a:r>
            <a:endParaRPr lang="ru-RU" sz="3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389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-11113"/>
            <a:ext cx="443865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2775" y="-22225"/>
            <a:ext cx="4703763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80990" y="-171400"/>
            <a:ext cx="930068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Тематический уголок «Наша улица»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7413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32163"/>
            <a:ext cx="4702175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4363" y="3332163"/>
            <a:ext cx="4719637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" y="6237313"/>
            <a:ext cx="9144001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Тематический уголок «День победы»</a:t>
            </a:r>
            <a:endParaRPr lang="ru-RU" sz="3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8437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0243" y="260648"/>
            <a:ext cx="71297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Мой дом, моя улица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0737" y="3140968"/>
            <a:ext cx="6568786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долгосрочный групповой, </a:t>
            </a:r>
          </a:p>
          <a:p>
            <a:pPr algn="ctr" eaLnBrk="1" hangingPunct="1">
              <a:defRPr/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познавательно-творческий проект  </a:t>
            </a:r>
          </a:p>
          <a:p>
            <a:pPr algn="ctr" eaLnBrk="1" hangingPunct="1">
              <a:defRPr/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для детей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4–5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0090" y="260648"/>
            <a:ext cx="28700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Задачи: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5" y="1183978"/>
            <a:ext cx="8856984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1) Расширять представление детей об окружающем их мире.		</a:t>
            </a:r>
          </a:p>
          <a:p>
            <a:pPr>
              <a:defRPr/>
            </a:pPr>
            <a:r>
              <a:rPr lang="ru-RU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2) Создание игровой проблемной ситуации для развития у детей патриотических чувств		</a:t>
            </a:r>
          </a:p>
          <a:p>
            <a:pPr>
              <a:defRPr/>
            </a:pPr>
            <a:r>
              <a:rPr lang="ru-RU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3) Развитие любви к родному дому, улице, району		</a:t>
            </a:r>
          </a:p>
          <a:p>
            <a:pPr>
              <a:defRPr/>
            </a:pPr>
            <a:r>
              <a:rPr lang="ru-RU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4) Формировать начальное представление об истории окружающего их мира		</a:t>
            </a:r>
          </a:p>
          <a:p>
            <a:pPr>
              <a:defRPr/>
            </a:pPr>
            <a:r>
              <a:rPr lang="ru-RU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5) Активизировать желание детей узнать об достопримечательностях рядом с ними		</a:t>
            </a:r>
          </a:p>
          <a:p>
            <a:pPr algn="ctr" eaLnBrk="1" hangingPunct="1">
              <a:defRPr/>
            </a:pPr>
            <a:endParaRPr lang="ru-RU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4669" y="260648"/>
            <a:ext cx="83209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Итоговые мероприятия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6313" y="1700808"/>
            <a:ext cx="772551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 конкурсы выставки рисунков «мой дом»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9679" y="2348880"/>
            <a:ext cx="5392441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 конкурс выставки рисунков «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достопримечательности»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3427839"/>
            <a:ext cx="539244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 конкурс лепки «наш дом»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3251" y="260648"/>
            <a:ext cx="662380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Итоговый продукт проекта </a:t>
            </a:r>
            <a:endParaRPr lang="ru-RU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256" y="1730563"/>
            <a:ext cx="513820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 альбом рисунков мой дом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4256" y="3140064"/>
            <a:ext cx="811238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 картотека пословиц о семье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4256" y="2492592"/>
            <a:ext cx="804040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 альбом рисунков достопримечательности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4256" y="3797674"/>
            <a:ext cx="811238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 настольная игра моя улица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4256" y="4425313"/>
            <a:ext cx="811238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 тематический уголок день победы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Объект 3"/>
          <p:cNvGraphicFramePr>
            <a:graphicFrameLocks noChangeAspect="1"/>
          </p:cNvGraphicFramePr>
          <p:nvPr/>
        </p:nvGraphicFramePr>
        <p:xfrm>
          <a:off x="179388" y="14288"/>
          <a:ext cx="8847137" cy="615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Документ" r:id="rId4" imgW="9249915" imgH="6430483" progId="Word.Document.12">
                  <p:embed/>
                </p:oleObj>
              </mc:Choice>
              <mc:Fallback>
                <p:oleObj name="Документ" r:id="rId4" imgW="9249915" imgH="6430483" progId="Word.Document.12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288"/>
                        <a:ext cx="8847137" cy="615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59768"/>
              </p:ext>
            </p:extLst>
          </p:nvPr>
        </p:nvGraphicFramePr>
        <p:xfrm>
          <a:off x="-107950" y="-169863"/>
          <a:ext cx="9251950" cy="825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Документ" r:id="rId3" imgW="9388359" imgH="7038006" progId="Word.Document.12">
                  <p:embed/>
                </p:oleObj>
              </mc:Choice>
              <mc:Fallback>
                <p:oleObj name="Документ" r:id="rId3" imgW="9388359" imgH="7038006" progId="Word.Document.12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7950" y="-169863"/>
                        <a:ext cx="9251950" cy="825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4409" y="6131610"/>
            <a:ext cx="716959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Выставка лепки «Мой дом»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760" y="6150114"/>
            <a:ext cx="807047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Выставка рисунков «Мой дом»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2727</TotalTime>
  <Words>181</Words>
  <Application>Microsoft Office PowerPoint</Application>
  <PresentationFormat>Экран (4:3)</PresentationFormat>
  <Paragraphs>38</Paragraphs>
  <Slides>16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Diseño predeterminado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Зоя</cp:lastModifiedBy>
  <cp:revision>199</cp:revision>
  <dcterms:created xsi:type="dcterms:W3CDTF">2010-05-23T14:28:12Z</dcterms:created>
  <dcterms:modified xsi:type="dcterms:W3CDTF">2015-05-25T20:43:30Z</dcterms:modified>
</cp:coreProperties>
</file>