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Книжка малышка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Азбука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4653136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cap="all" dirty="0"/>
              <a:t>АВТОР: Шумилова Светлана </a:t>
            </a:r>
            <a:r>
              <a:rPr lang="ru-RU" cap="all" dirty="0" smtClean="0"/>
              <a:t>Андреевна</a:t>
            </a:r>
            <a:endParaRPr lang="ru-RU" dirty="0"/>
          </a:p>
          <a:p>
            <a:r>
              <a:rPr lang="ru-RU" cap="all" dirty="0"/>
              <a:t>ДОЛЖНОСТЬ ВОСПИТАТЕЛЬ</a:t>
            </a:r>
            <a:endParaRPr lang="ru-RU" dirty="0"/>
          </a:p>
          <a:p>
            <a:r>
              <a:rPr lang="ru-RU" cap="all" dirty="0"/>
              <a:t>КВАЛИФИКАЦИОННАЯ КАТЕГОРИЯ – первая </a:t>
            </a:r>
            <a:endParaRPr lang="ru-RU" dirty="0"/>
          </a:p>
          <a:p>
            <a:r>
              <a:rPr lang="ru-RU" cap="all" dirty="0"/>
              <a:t>ПО </a:t>
            </a:r>
            <a:r>
              <a:rPr lang="ru-RU" cap="all" dirty="0" smtClean="0"/>
              <a:t>Должности  </a:t>
            </a:r>
            <a:r>
              <a:rPr lang="ru-RU" cap="all" dirty="0"/>
              <a:t>ВОСПИТАТЕЛЬ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834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З»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600201"/>
            <a:ext cx="4896543" cy="4205064"/>
          </a:xfrm>
        </p:spPr>
      </p:pic>
      <p:sp>
        <p:nvSpPr>
          <p:cNvPr id="5" name="Прямоугольник 4"/>
          <p:cNvSpPr/>
          <p:nvPr/>
        </p:nvSpPr>
        <p:spPr>
          <a:xfrm>
            <a:off x="6228184" y="1988840"/>
            <a:ext cx="2304256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Зоопарк. За Забором Звери,</a:t>
            </a:r>
          </a:p>
          <a:p>
            <a:pPr algn="ctr"/>
            <a:r>
              <a:rPr lang="ru-RU" dirty="0"/>
              <a:t>Заморские Зебры, Змеи,</a:t>
            </a:r>
          </a:p>
          <a:p>
            <a:pPr algn="ctr"/>
            <a:r>
              <a:rPr lang="ru-RU" dirty="0"/>
              <a:t>Землеройка, Зубры, Зайчата.</a:t>
            </a:r>
          </a:p>
          <a:p>
            <a:pPr algn="ctr"/>
            <a:r>
              <a:rPr lang="ru-RU" dirty="0"/>
              <a:t>Закрыт Зоопарк. Зайдите Завтра</a:t>
            </a:r>
          </a:p>
        </p:txBody>
      </p:sp>
    </p:spTree>
    <p:extLst>
      <p:ext uri="{BB962C8B-B14F-4D97-AF65-F5344CB8AC3E}">
        <p14:creationId xmlns:p14="http://schemas.microsoft.com/office/powerpoint/2010/main" val="246095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Буква</a:t>
            </a:r>
            <a:r>
              <a:rPr lang="ru-RU" dirty="0" smtClean="0"/>
              <a:t> «</a:t>
            </a:r>
            <a:r>
              <a:rPr lang="ru-RU" sz="6000" dirty="0" smtClean="0"/>
              <a:t>А»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28" y="1412776"/>
            <a:ext cx="7104789" cy="5040560"/>
          </a:xfrm>
        </p:spPr>
      </p:pic>
      <p:sp>
        <p:nvSpPr>
          <p:cNvPr id="6" name="Прямоугольник 5"/>
          <p:cNvSpPr/>
          <p:nvPr/>
        </p:nvSpPr>
        <p:spPr>
          <a:xfrm>
            <a:off x="5652120" y="1556792"/>
            <a:ext cx="2016224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Аппетитный </a:t>
            </a:r>
            <a:r>
              <a:rPr lang="ru-RU" dirty="0" err="1"/>
              <a:t>АнАнАс</a:t>
            </a:r>
            <a:endParaRPr lang="ru-RU" dirty="0"/>
          </a:p>
          <a:p>
            <a:pPr algn="ctr"/>
            <a:r>
              <a:rPr lang="ru-RU" dirty="0" err="1"/>
              <a:t>АфрикАнец</a:t>
            </a:r>
            <a:r>
              <a:rPr lang="ru-RU" dirty="0"/>
              <a:t> вёз для </a:t>
            </a:r>
            <a:r>
              <a:rPr lang="ru-RU" dirty="0" err="1"/>
              <a:t>нАс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47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Б»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58020"/>
            <a:ext cx="5040560" cy="4985169"/>
          </a:xfrm>
        </p:spPr>
      </p:pic>
      <p:sp>
        <p:nvSpPr>
          <p:cNvPr id="5" name="Прямоугольник 4"/>
          <p:cNvSpPr/>
          <p:nvPr/>
        </p:nvSpPr>
        <p:spPr>
          <a:xfrm>
            <a:off x="6732240" y="1700808"/>
            <a:ext cx="2232248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Бегемот Болел, Бедняга,</a:t>
            </a:r>
          </a:p>
          <a:p>
            <a:pPr algn="ctr"/>
            <a:r>
              <a:rPr lang="ru-RU" dirty="0"/>
              <a:t>Был Бронхит у Бедолаги.</a:t>
            </a:r>
          </a:p>
          <a:p>
            <a:pPr algn="ctr"/>
            <a:r>
              <a:rPr lang="ru-RU" dirty="0"/>
              <a:t>по Болоту Бегемот</a:t>
            </a:r>
          </a:p>
          <a:p>
            <a:pPr algn="ctr"/>
            <a:r>
              <a:rPr lang="ru-RU" dirty="0"/>
              <a:t>Босиком Бродил, Без Бот.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89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В»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6752"/>
            <a:ext cx="5842992" cy="5003215"/>
          </a:xfrm>
        </p:spPr>
      </p:pic>
      <p:sp>
        <p:nvSpPr>
          <p:cNvPr id="5" name="Прямоугольник 4"/>
          <p:cNvSpPr/>
          <p:nvPr/>
        </p:nvSpPr>
        <p:spPr>
          <a:xfrm>
            <a:off x="6588224" y="1772816"/>
            <a:ext cx="216024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Весёлый </a:t>
            </a:r>
            <a:r>
              <a:rPr lang="ru-RU" dirty="0" err="1"/>
              <a:t>Воробьишка</a:t>
            </a:r>
            <a:endParaRPr lang="ru-RU" dirty="0"/>
          </a:p>
          <a:p>
            <a:pPr algn="ctr"/>
            <a:r>
              <a:rPr lang="ru-RU" dirty="0"/>
              <a:t>Весь Вечер Верещал,</a:t>
            </a:r>
          </a:p>
          <a:p>
            <a:pPr algn="ctr"/>
            <a:r>
              <a:rPr lang="ru-RU" dirty="0"/>
              <a:t>А Важный Воронёнок</a:t>
            </a:r>
          </a:p>
          <a:p>
            <a:pPr algn="ctr"/>
            <a:r>
              <a:rPr lang="ru-RU" dirty="0"/>
              <a:t>Весь Вечерок Ворчал</a:t>
            </a:r>
          </a:p>
        </p:txBody>
      </p:sp>
    </p:spTree>
    <p:extLst>
      <p:ext uri="{BB962C8B-B14F-4D97-AF65-F5344CB8AC3E}">
        <p14:creationId xmlns:p14="http://schemas.microsoft.com/office/powerpoint/2010/main" val="309581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Г»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4896544" cy="4967957"/>
          </a:xfrm>
        </p:spPr>
      </p:pic>
      <p:sp>
        <p:nvSpPr>
          <p:cNvPr id="5" name="Прямоугольник 4"/>
          <p:cNvSpPr/>
          <p:nvPr/>
        </p:nvSpPr>
        <p:spPr>
          <a:xfrm>
            <a:off x="5868144" y="1484784"/>
            <a:ext cx="259228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Гусь Гусятам Говорит:</a:t>
            </a:r>
          </a:p>
          <a:p>
            <a:pPr algn="ctr"/>
            <a:r>
              <a:rPr lang="ru-RU" dirty="0"/>
              <a:t>«Где-то Грозно Гром Гремит».</a:t>
            </a:r>
          </a:p>
        </p:txBody>
      </p:sp>
    </p:spTree>
    <p:extLst>
      <p:ext uri="{BB962C8B-B14F-4D97-AF65-F5344CB8AC3E}">
        <p14:creationId xmlns:p14="http://schemas.microsoft.com/office/powerpoint/2010/main" val="233893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Д»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268760"/>
            <a:ext cx="5832648" cy="5039965"/>
          </a:xfrm>
        </p:spPr>
      </p:pic>
      <p:sp>
        <p:nvSpPr>
          <p:cNvPr id="5" name="Прямоугольник 4"/>
          <p:cNvSpPr/>
          <p:nvPr/>
        </p:nvSpPr>
        <p:spPr>
          <a:xfrm>
            <a:off x="6804248" y="1844824"/>
            <a:ext cx="1944216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Две Девочки Дружили</a:t>
            </a:r>
          </a:p>
          <a:p>
            <a:pPr algn="ctr"/>
            <a:r>
              <a:rPr lang="ru-RU" dirty="0"/>
              <a:t>Да Дружбой Дорожили.</a:t>
            </a:r>
          </a:p>
        </p:txBody>
      </p:sp>
    </p:spTree>
    <p:extLst>
      <p:ext uri="{BB962C8B-B14F-4D97-AF65-F5344CB8AC3E}">
        <p14:creationId xmlns:p14="http://schemas.microsoft.com/office/powerpoint/2010/main" val="314492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Е»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1268760"/>
            <a:ext cx="5184576" cy="5112568"/>
          </a:xfrm>
        </p:spPr>
      </p:pic>
      <p:sp>
        <p:nvSpPr>
          <p:cNvPr id="5" name="Прямоугольник 4"/>
          <p:cNvSpPr/>
          <p:nvPr/>
        </p:nvSpPr>
        <p:spPr>
          <a:xfrm>
            <a:off x="6300192" y="1772816"/>
            <a:ext cx="2304256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Ежевику Ел Енот,</a:t>
            </a:r>
          </a:p>
          <a:p>
            <a:pPr algn="ctr"/>
            <a:r>
              <a:rPr lang="ru-RU" dirty="0"/>
              <a:t>Ей </a:t>
            </a:r>
            <a:r>
              <a:rPr lang="ru-RU" dirty="0" err="1"/>
              <a:t>наЕлся</a:t>
            </a:r>
            <a:r>
              <a:rPr lang="ru-RU" dirty="0"/>
              <a:t> на </a:t>
            </a:r>
            <a:r>
              <a:rPr lang="ru-RU" dirty="0" err="1"/>
              <a:t>вЕсь</a:t>
            </a:r>
            <a:r>
              <a:rPr lang="ru-RU" dirty="0"/>
              <a:t> год.</a:t>
            </a:r>
          </a:p>
        </p:txBody>
      </p:sp>
    </p:spTree>
    <p:extLst>
      <p:ext uri="{BB962C8B-B14F-4D97-AF65-F5344CB8AC3E}">
        <p14:creationId xmlns:p14="http://schemas.microsoft.com/office/powerpoint/2010/main" val="299840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Ё»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39887"/>
            <a:ext cx="5760639" cy="4629150"/>
          </a:xfrm>
        </p:spPr>
      </p:pic>
      <p:sp>
        <p:nvSpPr>
          <p:cNvPr id="5" name="Прямоугольник 4"/>
          <p:cNvSpPr/>
          <p:nvPr/>
        </p:nvSpPr>
        <p:spPr>
          <a:xfrm>
            <a:off x="6660232" y="2060848"/>
            <a:ext cx="2160240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Ёж из Ёлочных иголок </a:t>
            </a:r>
          </a:p>
          <a:p>
            <a:pPr algn="ctr"/>
            <a:r>
              <a:rPr lang="ru-RU" dirty="0" err="1"/>
              <a:t>СплЁл</a:t>
            </a:r>
            <a:r>
              <a:rPr lang="ru-RU" dirty="0"/>
              <a:t> </a:t>
            </a:r>
            <a:r>
              <a:rPr lang="ru-RU" dirty="0" err="1"/>
              <a:t>ковЁр</a:t>
            </a:r>
            <a:r>
              <a:rPr lang="ru-RU" dirty="0" smtClean="0"/>
              <a:t>. Был колок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758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Буква « Ж»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5620601" cy="4967957"/>
          </a:xfrm>
        </p:spPr>
      </p:pic>
      <p:sp>
        <p:nvSpPr>
          <p:cNvPr id="5" name="Прямоугольник 4"/>
          <p:cNvSpPr/>
          <p:nvPr/>
        </p:nvSpPr>
        <p:spPr>
          <a:xfrm>
            <a:off x="5724128" y="1772816"/>
            <a:ext cx="244827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Женечка Жоре</a:t>
            </a:r>
          </a:p>
          <a:p>
            <a:pPr algn="ctr"/>
            <a:r>
              <a:rPr lang="ru-RU" dirty="0"/>
              <a:t>Жарила Жаркое..</a:t>
            </a:r>
          </a:p>
        </p:txBody>
      </p:sp>
    </p:spTree>
    <p:extLst>
      <p:ext uri="{BB962C8B-B14F-4D97-AF65-F5344CB8AC3E}">
        <p14:creationId xmlns:p14="http://schemas.microsoft.com/office/powerpoint/2010/main" val="67032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154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Книжка малышка</vt:lpstr>
      <vt:lpstr>Буква «А»</vt:lpstr>
      <vt:lpstr>Буква « Б» </vt:lpstr>
      <vt:lpstr>Буква « В» </vt:lpstr>
      <vt:lpstr>Буква « Г»</vt:lpstr>
      <vt:lpstr>Буква « Д» </vt:lpstr>
      <vt:lpstr>Буква « Е» </vt:lpstr>
      <vt:lpstr>Буква « Ё» </vt:lpstr>
      <vt:lpstr>Буква « Ж» </vt:lpstr>
      <vt:lpstr>Буква « З»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Книжка малышка</dc:title>
  <dc:creator>света</dc:creator>
  <cp:lastModifiedBy>RePack by Diakov</cp:lastModifiedBy>
  <cp:revision>6</cp:revision>
  <dcterms:created xsi:type="dcterms:W3CDTF">2014-09-29T15:51:27Z</dcterms:created>
  <dcterms:modified xsi:type="dcterms:W3CDTF">2015-08-20T10:03:39Z</dcterms:modified>
</cp:coreProperties>
</file>