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4" d="100"/>
          <a:sy n="6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5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57F7-AF79-4D32-AAE4-5E01291C53E2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2767-26CF-4228-9F31-034E8565B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7499176" cy="24768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/>
              <a:t>Тема: «Космос» </a:t>
            </a:r>
          </a:p>
          <a:p>
            <a:pPr algn="ctr">
              <a:buNone/>
            </a:pPr>
            <a:r>
              <a:rPr lang="ru-RU" sz="3600" b="1" dirty="0" smtClean="0"/>
              <a:t>Для старшей и подготовительной группы </a:t>
            </a:r>
          </a:p>
          <a:p>
            <a:pPr algn="ctr">
              <a:buNone/>
            </a:pPr>
            <a:r>
              <a:rPr lang="ru-RU" sz="3600" b="1" dirty="0" smtClean="0"/>
              <a:t>Воспитатель ГБДОУ №28, г.Сестрорецк</a:t>
            </a:r>
          </a:p>
          <a:p>
            <a:pPr algn="ctr">
              <a:buNone/>
            </a:pPr>
            <a:r>
              <a:rPr lang="ru-RU" sz="3600" b="1" dirty="0" smtClean="0"/>
              <a:t>Донская Елена Петровна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459432"/>
            <a:ext cx="7488832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-+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12 апреля – День космонавтики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676456" cy="93610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12 апреля 1961 года с космодрома Байконур  впервые в мире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стартовал космический корабль с человеком на борту.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1 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44824"/>
            <a:ext cx="5904656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1520" y="2132856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смотреть на Землю с очень большой высоты, например, из космоса, то как она выглядит?</a:t>
            </a:r>
          </a:p>
          <a:p>
            <a:pPr algn="ctr"/>
            <a:r>
              <a:rPr lang="ru-RU" dirty="0" smtClean="0"/>
              <a:t>Верно! Земля – огромный твердый шар.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Земля нам всех планет родней!</a:t>
            </a:r>
          </a:p>
          <a:p>
            <a:pPr algn="ctr"/>
            <a:r>
              <a:rPr lang="ru-RU" dirty="0" smtClean="0"/>
              <a:t>Ведь мы с тобой живем на ней.</a:t>
            </a:r>
          </a:p>
          <a:p>
            <a:pPr algn="ctr"/>
            <a:r>
              <a:rPr lang="ru-RU" dirty="0" smtClean="0"/>
              <a:t>И любим мы ее просторы,</a:t>
            </a:r>
          </a:p>
          <a:p>
            <a:pPr algn="ctr"/>
            <a:r>
              <a:rPr lang="ru-RU" dirty="0" smtClean="0"/>
              <a:t>Ее леса, моря и горы.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Земля и Солнце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3 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617709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67544" y="69269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Земля вращается вокруг Солнца.  Полный оборот Земли вокруг Солнца равен одному году.  В том полушарии, которое наклонено к Солнцу, стоит лето, а в противоположном – зима. Земля вращается не только вокруг солнца, но и вокруг своей оси.  На той стороне Земли, которая обращена к  Солнцу – день, которая не обращена к  Солнцу – ночь.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Куда  деваются  звезды?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 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840760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Звезды и днем остаются на небе, но мы их не видим, потому что солнечный свет гораздо ярче, чем звезд. Солнце совсем не двигается. Крутится Земля и создается впечатление, что Солнце всходит (на востоке) и заходит (на западе).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Планеты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 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712879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71600" y="76470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Вокруг Солнца, кроме Земли, вращаются еще 8 планет. Вместе они составляют Солнечную систему. Глава этой семьи – Солнце. Самая близкая планета к Солнцу – Меркурий. И далее: Венера, Земля, Марс, Юпитер, Сатурн, Уран, Нептун, Плутон. Как вы </a:t>
            </a:r>
            <a:r>
              <a:rPr lang="ru-RU" dirty="0" err="1" smtClean="0"/>
              <a:t>думете</a:t>
            </a:r>
            <a:r>
              <a:rPr lang="ru-RU" dirty="0" smtClean="0"/>
              <a:t>, почему на Меркурии и Венере слишком жарко для жизни, а на Нептуне и Плутонии слишком холодно?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285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</vt:lpstr>
      <vt:lpstr>-+ 12 апреля – День космонавтики</vt:lpstr>
      <vt:lpstr>Земля и Солнце</vt:lpstr>
      <vt:lpstr>Куда  деваются  звезды?</vt:lpstr>
      <vt:lpstr>Планеты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-+ 12 апреля – День космонавтики</dc:title>
  <dc:creator>Елена</dc:creator>
  <cp:lastModifiedBy>Елена</cp:lastModifiedBy>
  <cp:revision>61</cp:revision>
  <dcterms:created xsi:type="dcterms:W3CDTF">2015-02-16T19:45:37Z</dcterms:created>
  <dcterms:modified xsi:type="dcterms:W3CDTF">2015-10-10T07:34:58Z</dcterms:modified>
</cp:coreProperties>
</file>