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324D9-EC2B-4B4E-947E-122749F5EAA8}" type="datetimeFigureOut">
              <a:rPr lang="ru-RU" smtClean="0"/>
              <a:pPr/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A7C9F-DD3A-4A08-81E8-FE768D5A6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A7C9F-DD3A-4A08-81E8-FE768D5A64B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6/19/2015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Приложения к занятию по речевому развитию детей по теме «профессии»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Самосудова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2133601"/>
            <a:ext cx="7848600" cy="205031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профессии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219200" y="914400"/>
            <a:ext cx="6255488" cy="74350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етский сад №69\профессии\56937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124200"/>
            <a:ext cx="3333750" cy="3238500"/>
          </a:xfrm>
          <a:prstGeom prst="rect">
            <a:avLst/>
          </a:prstGeom>
          <a:noFill/>
        </p:spPr>
      </p:pic>
      <p:pic>
        <p:nvPicPr>
          <p:cNvPr id="9219" name="Picture 3" descr="D:\Детский сад №69\профессии\982344_html_275b8a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362325" cy="5105400"/>
          </a:xfrm>
          <a:prstGeom prst="rect">
            <a:avLst/>
          </a:prstGeom>
          <a:noFill/>
        </p:spPr>
      </p:pic>
      <p:pic>
        <p:nvPicPr>
          <p:cNvPr id="9220" name="Picture 4" descr="D:\Детский сад №69\профессии\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"/>
            <a:ext cx="207645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04800" y="457200"/>
          <a:ext cx="7543800" cy="5562600"/>
        </p:xfrm>
        <a:graphic>
          <a:graphicData uri="http://schemas.openxmlformats.org/presentationml/2006/ole">
            <p:oleObj spid="_x0000_s8194" name="Документ" r:id="rId3" imgW="9806032" imgH="5614567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Цель:  уточнить и расширить представления детей о профессиях, труде взрослых через составление описательного рассказа по схеме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1.Образовательные:</a:t>
            </a:r>
            <a:endParaRPr lang="ru-RU" dirty="0" smtClean="0"/>
          </a:p>
          <a:p>
            <a:r>
              <a:rPr lang="ru-RU" dirty="0" smtClean="0"/>
              <a:t>Учить детей составлять описательные рассказы о людях разных профессий, используя план-схему.</a:t>
            </a:r>
          </a:p>
          <a:p>
            <a:r>
              <a:rPr lang="ru-RU" dirty="0" smtClean="0"/>
              <a:t>Продолжать учить составлению и употреблению в речи сложноподчинённых предложений.</a:t>
            </a:r>
          </a:p>
          <a:p>
            <a:r>
              <a:rPr lang="ru-RU" dirty="0" smtClean="0"/>
              <a:t>Совершенствование фонематических представлений (выделение звука [у] в из ряда звуков, в слогах, в словах).</a:t>
            </a:r>
            <a:br>
              <a:rPr lang="ru-RU" dirty="0" smtClean="0"/>
            </a:br>
            <a:r>
              <a:rPr lang="ru-RU" dirty="0" smtClean="0"/>
              <a:t>Упражнять в употреблении в речи существительных в дательном падеже, глаголов будущего времени,  в подборе слов-действий.</a:t>
            </a:r>
          </a:p>
          <a:p>
            <a:r>
              <a:rPr lang="ru-RU" dirty="0" smtClean="0"/>
              <a:t>Расширение и активизация словаря по теме «Профессии».</a:t>
            </a:r>
          </a:p>
          <a:p>
            <a:r>
              <a:rPr lang="ru-RU" b="1" dirty="0" smtClean="0"/>
              <a:t>2. Развивающие:</a:t>
            </a:r>
            <a:endParaRPr lang="ru-RU" dirty="0" smtClean="0"/>
          </a:p>
          <a:p>
            <a:r>
              <a:rPr lang="ru-RU" dirty="0" smtClean="0"/>
              <a:t>Развивать и закреплять навык самоконтроля за произношением в самостоятельной речи.</a:t>
            </a:r>
          </a:p>
          <a:p>
            <a:r>
              <a:rPr lang="ru-RU" dirty="0" smtClean="0"/>
              <a:t>Развивать память, внимание, мышление.</a:t>
            </a:r>
          </a:p>
          <a:p>
            <a:r>
              <a:rPr lang="ru-RU" b="1" dirty="0" smtClean="0"/>
              <a:t>3. Воспитательные.</a:t>
            </a:r>
            <a:endParaRPr lang="ru-RU" dirty="0" smtClean="0"/>
          </a:p>
          <a:p>
            <a:r>
              <a:rPr lang="ru-RU" dirty="0" smtClean="0"/>
              <a:t>Воспитывать чувство понимания значимости профессий в жизни людей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кий сад №69\профессии\Doktor-Aybolit-1000x7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75057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етский сад №69\профессии\по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4572000" cy="527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етский сад №69\профессии\вод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90550"/>
            <a:ext cx="5767389" cy="567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етский сад №69\профессии\пов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7391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етский сад №69\профессии\пол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71525"/>
            <a:ext cx="779145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етский сад №69\профессии\строител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28688"/>
            <a:ext cx="7677150" cy="5395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етский сад №69\профессии\otrisovat_kop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777239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</TotalTime>
  <Words>82</Words>
  <Application>Microsoft Office PowerPoint</Application>
  <PresentationFormat>Экран (4:3)</PresentationFormat>
  <Paragraphs>16</Paragraphs>
  <Slides>12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Изящная</vt:lpstr>
      <vt:lpstr>Документ</vt:lpstr>
      <vt:lpstr>Приложения к занятию по речевому развитию детей по теме «профессии» </vt:lpstr>
      <vt:lpstr>Цель:  уточнить и расширить представления детей о профессиях, труде взрослых через составление описательного рассказа по схеме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профессии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Приложения к занятию по речевому развитию детей по теме «профессии» </dc:title>
  <dc:creator>Sergey</dc:creator>
  <cp:lastModifiedBy>Admin</cp:lastModifiedBy>
  <cp:revision>5</cp:revision>
  <dcterms:created xsi:type="dcterms:W3CDTF">2015-06-17T04:36:57Z</dcterms:created>
  <dcterms:modified xsi:type="dcterms:W3CDTF">2015-06-19T07:47:11Z</dcterms:modified>
</cp:coreProperties>
</file>