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0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A638B-D97D-4D30-9D59-3C9FAC375AAC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C9770-D95B-472C-99BB-76C675BA28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F271DC-9A6D-4835-8256-FFF52D58A5C1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CA117B-232D-4488-9F75-ACEDEDAB69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29309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Гусева Елена Михайловна</a:t>
            </a:r>
          </a:p>
          <a:p>
            <a:pPr algn="r"/>
            <a:r>
              <a:rPr lang="ru-RU" sz="2400" dirty="0" smtClean="0"/>
              <a:t>ГБДОУ Детский сад 64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Домашние животные осенью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Чем отличаются дикие животные от домашних?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Где живут дикие </a:t>
            </a:r>
            <a:r>
              <a:rPr lang="ru-RU" sz="2000" dirty="0" smtClean="0"/>
              <a:t>животные? 			 - в лесу, в поле, </a:t>
            </a:r>
          </a:p>
          <a:p>
            <a:r>
              <a:rPr lang="ru-RU" sz="2000" dirty="0" smtClean="0"/>
              <a:t>Где </a:t>
            </a:r>
            <a:r>
              <a:rPr lang="ru-RU" sz="2000" dirty="0" smtClean="0"/>
              <a:t>живут домашние </a:t>
            </a:r>
            <a:r>
              <a:rPr lang="ru-RU" sz="2000" dirty="0" smtClean="0"/>
              <a:t>животные?		-  дома у человека или на даче</a:t>
            </a:r>
          </a:p>
          <a:p>
            <a:r>
              <a:rPr lang="ru-RU" sz="2000" dirty="0" smtClean="0"/>
              <a:t>Кто </a:t>
            </a:r>
            <a:r>
              <a:rPr lang="ru-RU" sz="2000" dirty="0" smtClean="0"/>
              <a:t>строит </a:t>
            </a:r>
            <a:r>
              <a:rPr lang="ru-RU" sz="2000" dirty="0" smtClean="0"/>
              <a:t>жилище?		 </a:t>
            </a:r>
            <a:r>
              <a:rPr lang="ru-RU" sz="2000" dirty="0" smtClean="0"/>
              <a:t>Дикие животные строят жилища сами. </a:t>
            </a:r>
            <a:endParaRPr lang="ru-RU" sz="2000" dirty="0" smtClean="0"/>
          </a:p>
          <a:p>
            <a:r>
              <a:rPr lang="ru-RU" sz="2000" dirty="0" smtClean="0"/>
              <a:t>Как </a:t>
            </a:r>
            <a:r>
              <a:rPr lang="ru-RU" sz="2000" dirty="0" smtClean="0"/>
              <a:t>добывают пищу дикие </a:t>
            </a:r>
            <a:r>
              <a:rPr lang="ru-RU" sz="2000" dirty="0" smtClean="0"/>
              <a:t>животные?	                 				Тоже сами, охотятся, едят ягоды и грибы                </a:t>
            </a:r>
          </a:p>
          <a:p>
            <a:r>
              <a:rPr lang="ru-RU" sz="2000" dirty="0" smtClean="0"/>
              <a:t>Кто </a:t>
            </a:r>
            <a:r>
              <a:rPr lang="ru-RU" sz="2000" dirty="0" smtClean="0"/>
              <a:t>кормит домашних животных</a:t>
            </a:r>
            <a:r>
              <a:rPr lang="ru-RU" sz="2000" dirty="0" smtClean="0"/>
              <a:t>?	Человек кормит домашних животных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1026" name="Picture 2" descr="Картинки по запросу отличия диких животных от домашни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869160"/>
            <a:ext cx="2619375" cy="1743076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отличия диких животных от домашни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725144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готовятся животные к зиме?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Домашние </a:t>
            </a:r>
            <a:r>
              <a:rPr lang="ru-RU" dirty="0" smtClean="0"/>
              <a:t>животные осенью продолжают пастись на пастбищах, но с приходом холодов и дождей их переводят в специальные помещения и дают подкормку — силос, сенаж, солому.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http://agro-semena.com/wp-content/uploads/2014/07/219003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12976"/>
            <a:ext cx="4844480" cy="3100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же еще нужно животным в холодное время года?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Домашним животным нужен особый уход. Они боятся сквозняков, поэтому все щели в коровниках и свинарниках тщательно закрывают. Помещения изнутри белят известью. Это делает их более светлым и уютным, и, кроме того, известь убивает болезнетворные бактерии.</a:t>
            </a:r>
            <a:endParaRPr lang="ru-RU" dirty="0"/>
          </a:p>
        </p:txBody>
      </p:sp>
      <p:pic>
        <p:nvPicPr>
          <p:cNvPr id="16386" name="Picture 2" descr="https://images.ua.prom.st/90904433_w640_h2048_opil4.jpg?PIMAGE_ID=909044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93096"/>
            <a:ext cx="3826396" cy="2387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мы знаем о  домашних птицах?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Они нуждаются в уходе человека. Живут в стайках, человек их кормит. Домашних птиц люди разводят для получения мяса птицы, яиц. Домашние птицы не летают.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images.myshared.ru/2207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9" name="Picture 3" descr="C:\Users\HP\Desktop\sadik\1266063224_domashnie-ptic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269" y="0"/>
            <a:ext cx="48434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</a:t>
            </a:r>
            <a:r>
              <a:rPr lang="ru-RU" dirty="0" smtClean="0"/>
              <a:t>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Распускает </a:t>
            </a:r>
            <a:r>
              <a:rPr lang="ru-RU" dirty="0" smtClean="0"/>
              <a:t>хвост павлином, ходит важным господином, по земле ногами - стук, как зовут его? (Индюк)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царь, а в короне, не всадник, а со шпорами, не будильник, а всех будит. (Петух)</a:t>
            </a:r>
          </a:p>
          <a:p>
            <a:r>
              <a:rPr lang="ru-RU" dirty="0" smtClean="0"/>
              <a:t>Квохчет</a:t>
            </a:r>
            <a:r>
              <a:rPr lang="ru-RU" dirty="0" smtClean="0"/>
              <a:t>, квохчет, детей созывает, всех под крыло собирает. (Курица)</a:t>
            </a:r>
          </a:p>
          <a:p>
            <a:r>
              <a:rPr lang="ru-RU" dirty="0" smtClean="0"/>
              <a:t>Длинная </a:t>
            </a:r>
            <a:r>
              <a:rPr lang="ru-RU" dirty="0" smtClean="0"/>
              <a:t>шея, красные лапки, щиплет за пятки, беги без оглядки. (Гусь)</a:t>
            </a:r>
          </a:p>
          <a:p>
            <a:r>
              <a:rPr lang="ru-RU" dirty="0" smtClean="0"/>
              <a:t>Удивительный </a:t>
            </a:r>
            <a:r>
              <a:rPr lang="ru-RU" dirty="0" smtClean="0"/>
              <a:t>ребёнок! Только вышел из пелёнок, может плавать и нырять, как его родная мать. (Утёнок)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www.rogovdom.ru/wildto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8554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35896" y="3140968"/>
            <a:ext cx="424847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mtClean="0"/>
              <a:t>КОНЕЦ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</TotalTime>
  <Words>218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Домашние животные осенью</vt:lpstr>
      <vt:lpstr>Чем отличаются дикие животные от домашних?</vt:lpstr>
      <vt:lpstr>Как готовятся животные к зиме?</vt:lpstr>
      <vt:lpstr>Что же еще нужно животным в холодное время года?</vt:lpstr>
      <vt:lpstr>Что мы знаем о  домашних птицах?</vt:lpstr>
      <vt:lpstr>Слайд 6</vt:lpstr>
      <vt:lpstr>Слайд 7</vt:lpstr>
      <vt:lpstr>Загадки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 осенью</dc:title>
  <dc:creator>HP</dc:creator>
  <cp:lastModifiedBy>HP</cp:lastModifiedBy>
  <cp:revision>1</cp:revision>
  <dcterms:created xsi:type="dcterms:W3CDTF">2015-10-10T20:00:28Z</dcterms:created>
  <dcterms:modified xsi:type="dcterms:W3CDTF">2015-10-10T20:55:54Z</dcterms:modified>
</cp:coreProperties>
</file>