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5f87bb0de25dad19a61b00e0cff4ea7c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594" y="0"/>
            <a:ext cx="834081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007-015-KHorosho-razvityj-mozg-obschestvennyj-kharakter-truda-priveli-k-rezkom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142852"/>
            <a:ext cx="7143750" cy="4286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450057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Давным</a:t>
            </a:r>
            <a:r>
              <a:rPr lang="ru-RU" b="1" dirty="0" smtClean="0">
                <a:solidFill>
                  <a:srgbClr val="0070C0"/>
                </a:solidFill>
              </a:rPr>
              <a:t> –давно люди не умели ни читать ни писать – не было букв на свете, не было письменности. А значит не было и книг. Но У людей была речь (она есть и сейчас). Они общались друг с другом, разговаривали, рассказывали, спрашивали. В их жизни происходило много важных, интересных событий. Как передать информацию об этих событиях тем, кто живёт далеко? Как рассказать о событиях жизни другим людям, поколениям? В этом конечно же помогла бы письменность.  Но письменность появилась не сразу. У неё длинная и интересная история. Послушайте её.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40.6384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30082" cy="327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392287_html_acdd13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"/>
            <a:ext cx="4286248" cy="3071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42680138_1342609310_alta_petroglyph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68265"/>
            <a:ext cx="4786314" cy="3589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369448967-02122a0aaa5f1b957116e7fa64f21a0d.jpeg"/>
          <p:cNvPicPr>
            <a:picLocks noChangeAspect="1"/>
          </p:cNvPicPr>
          <p:nvPr/>
        </p:nvPicPr>
        <p:blipFill>
          <a:blip r:embed="rId5" cstate="print"/>
          <a:srcRect t="35375"/>
          <a:stretch>
            <a:fillRect/>
          </a:stretch>
        </p:blipFill>
        <p:spPr>
          <a:xfrm>
            <a:off x="4788135" y="3429000"/>
            <a:ext cx="4230445" cy="33178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292893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Сначала люди рисовали то, что хотели передать и запомнить. Рисовали на кусочках кожи на скалах. (рассказать о письме молодого охотника: рисунок на доске).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24" descr="112269_20100116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785794"/>
            <a:ext cx="3371994" cy="2535739"/>
          </a:xfrm>
          <a:prstGeom prst="rect">
            <a:avLst/>
          </a:prstGeom>
        </p:spPr>
      </p:pic>
      <p:pic>
        <p:nvPicPr>
          <p:cNvPr id="5" name="Рисунок 4" descr="egipt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14290"/>
            <a:ext cx="4879438" cy="3643314"/>
          </a:xfrm>
          <a:prstGeom prst="rect">
            <a:avLst/>
          </a:prstGeom>
        </p:spPr>
      </p:pic>
      <p:pic>
        <p:nvPicPr>
          <p:cNvPr id="6" name="Рисунок 5" descr="9288_11215641270.jpg"/>
          <p:cNvPicPr>
            <a:picLocks noChangeAspect="1"/>
          </p:cNvPicPr>
          <p:nvPr/>
        </p:nvPicPr>
        <p:blipFill>
          <a:blip r:embed="rId4" cstate="print"/>
          <a:srcRect b="9008"/>
          <a:stretch>
            <a:fillRect/>
          </a:stretch>
        </p:blipFill>
        <p:spPr>
          <a:xfrm>
            <a:off x="0" y="3357562"/>
            <a:ext cx="5388866" cy="3500438"/>
          </a:xfrm>
          <a:prstGeom prst="rect">
            <a:avLst/>
          </a:prstGeom>
        </p:spPr>
      </p:pic>
      <p:pic>
        <p:nvPicPr>
          <p:cNvPr id="7" name="Рисунок 6" descr="i_ieroglif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3286132"/>
            <a:ext cx="3571868" cy="35718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Постепенно рисунки превратились в значки, каждый из которых обозначал какое-нибудь слово. Такие значки называются иероглифы. Они появились в Древнем Египте (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</a:rPr>
              <a:t>демонст-я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 знаков на доске).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Greece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571480"/>
            <a:ext cx="4958514" cy="5744531"/>
          </a:xfrm>
          <a:prstGeom prst="rect">
            <a:avLst/>
          </a:prstGeom>
        </p:spPr>
      </p:pic>
      <p:pic>
        <p:nvPicPr>
          <p:cNvPr id="5" name="Содержимое 4" descr="locator.greec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5357826"/>
            <a:ext cx="1956484" cy="13573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00023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Постепенно из иероглифов произошла слоговая азбука: в ней каждый знак – это целый слог, частичка слова. Ещё позже придумали буквы. Каждая буква – один звук. Первый в мире настоящий алфавит появился в Древней Греции. 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29454" y="1000108"/>
            <a:ext cx="22145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Вот как об этом рассказано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 книге </a:t>
            </a:r>
            <a:r>
              <a:rPr lang="ru-RU" sz="1600" b="1" dirty="0" err="1" smtClean="0">
                <a:solidFill>
                  <a:srgbClr val="0070C0"/>
                </a:solidFill>
              </a:rPr>
              <a:t>Е.Перехвальской</a:t>
            </a:r>
            <a:r>
              <a:rPr lang="ru-RU" b="1" dirty="0" smtClean="0">
                <a:solidFill>
                  <a:srgbClr val="0070C0"/>
                </a:solidFill>
              </a:rPr>
              <a:t> «Откуда азбука пошла» </a:t>
            </a:r>
            <a:r>
              <a:rPr lang="ru-RU" b="1" i="1" dirty="0" smtClean="0"/>
              <a:t>(чтение из книги)</a:t>
            </a:r>
            <a:endParaRPr lang="ru-RU" b="1" i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</TotalTime>
  <Words>223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Филиппов</cp:lastModifiedBy>
  <cp:revision>3</cp:revision>
  <dcterms:modified xsi:type="dcterms:W3CDTF">2014-10-06T19:25:58Z</dcterms:modified>
</cp:coreProperties>
</file>