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61" r:id="rId2"/>
    <p:sldId id="258" r:id="rId3"/>
    <p:sldId id="265" r:id="rId4"/>
    <p:sldId id="303" r:id="rId5"/>
    <p:sldId id="304" r:id="rId6"/>
    <p:sldId id="285" r:id="rId7"/>
    <p:sldId id="296" r:id="rId8"/>
    <p:sldId id="292" r:id="rId9"/>
    <p:sldId id="277" r:id="rId10"/>
    <p:sldId id="276" r:id="rId11"/>
    <p:sldId id="278" r:id="rId12"/>
    <p:sldId id="289" r:id="rId13"/>
    <p:sldId id="264" r:id="rId14"/>
    <p:sldId id="288" r:id="rId15"/>
    <p:sldId id="282" r:id="rId16"/>
    <p:sldId id="301" r:id="rId17"/>
    <p:sldId id="290" r:id="rId18"/>
    <p:sldId id="302" r:id="rId19"/>
    <p:sldId id="273" r:id="rId20"/>
    <p:sldId id="274" r:id="rId21"/>
    <p:sldId id="267" r:id="rId22"/>
    <p:sldId id="279" r:id="rId23"/>
    <p:sldId id="300" r:id="rId24"/>
    <p:sldId id="263" r:id="rId25"/>
    <p:sldId id="299" r:id="rId26"/>
    <p:sldId id="305" r:id="rId27"/>
    <p:sldId id="271" r:id="rId28"/>
    <p:sldId id="306" r:id="rId29"/>
    <p:sldId id="291" r:id="rId30"/>
    <p:sldId id="298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7487" autoAdjust="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12.10.2015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292080" y="4221088"/>
            <a:ext cx="3456384" cy="1800200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Подготовила</a:t>
            </a:r>
            <a:r>
              <a:rPr lang="ru-RU" sz="1800" dirty="0" smtClean="0">
                <a:solidFill>
                  <a:schemeClr val="tx1"/>
                </a:solidFill>
              </a:rPr>
              <a:t>                          </a:t>
            </a:r>
            <a:endParaRPr lang="ru-RU" sz="1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воспитатель     ср. </a:t>
            </a:r>
            <a:r>
              <a:rPr lang="ru-RU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</a:t>
            </a:r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</a:p>
          <a:p>
            <a:pPr algn="r"/>
            <a:r>
              <a:rPr lang="ru-RU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Устюжанина О.Л</a:t>
            </a:r>
            <a:endParaRPr lang="ru-RU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Месячник ПДД Красная шапоч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70618"/>
            <a:ext cx="4680520" cy="37925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0" y="6525344"/>
            <a:ext cx="9144000" cy="3326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755576" y="332656"/>
            <a:ext cx="7560840" cy="194421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Проект   «Город маленьких пешеходов»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56784" cy="1080120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r>
              <a:rPr lang="ru-RU" sz="36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Знакомство  с дорожными знаками</a:t>
            </a:r>
            <a:endParaRPr lang="ru-RU" sz="3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 descr="C:\Users\пользователь\Desktop\средняя 2014\транспорт\DSC0376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51520" y="1916832"/>
            <a:ext cx="3816424" cy="31895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012160" y="6858000"/>
            <a:ext cx="3131840" cy="3154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 descr="C:\Users\пользователь\Desktop\средняя 2014\транспорт\DSC03763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211960" y="1916832"/>
            <a:ext cx="4608216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620688"/>
            <a:ext cx="5112568" cy="79695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Барельеф «Автобус»</a:t>
            </a:r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170" name="Picture 2" descr="C:\Users\пользователь\Desktop\средняя 2014\транспорт\DSC036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27584" y="1556792"/>
            <a:ext cx="7468985" cy="4695463"/>
          </a:xfrm>
          <a:prstGeom prst="rect">
            <a:avLst/>
          </a:prstGeom>
          <a:noFill/>
        </p:spPr>
      </p:pic>
      <p:pic>
        <p:nvPicPr>
          <p:cNvPr id="5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пользователь\Desktop\средняя 2014\занятия\DSC036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1844824"/>
            <a:ext cx="5688632" cy="4281340"/>
          </a:xfrm>
          <a:prstGeom prst="rect">
            <a:avLst/>
          </a:prstGeom>
          <a:noFill/>
        </p:spPr>
      </p:pic>
      <p:pic>
        <p:nvPicPr>
          <p:cNvPr id="5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Полицейский с автоматом, иллюстрация на белом фоне (иллюстрация) - PressF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2250" cy="6858001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средняя 2014\занятия\DSC0368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7" y="1052736"/>
            <a:ext cx="7416825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пользователь\Desktop\средняя 2014\палитра\DSC0368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3" y="1052736"/>
            <a:ext cx="6552728" cy="4383629"/>
          </a:xfrm>
          <a:prstGeom prst="rect">
            <a:avLst/>
          </a:prstGeom>
          <a:noFill/>
        </p:spPr>
      </p:pic>
      <p:pic>
        <p:nvPicPr>
          <p:cNvPr id="5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:\Users\пользователь\Desktop\средняя 2014\палитра\DSC0366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1628800"/>
            <a:ext cx="7776864" cy="4752528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991872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Рисование: «Машина скорой помощи»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bg1"/>
                </a:solidFill>
                <a:effectLst/>
              </a:rPr>
              <a:t>Аппликация: «Дома на нашей улице»</a:t>
            </a:r>
            <a:endParaRPr lang="ru-RU" sz="3600" dirty="0">
              <a:solidFill>
                <a:schemeClr val="bg1"/>
              </a:solidFill>
              <a:effectLst/>
            </a:endParaRPr>
          </a:p>
        </p:txBody>
      </p:sp>
      <p:pic>
        <p:nvPicPr>
          <p:cNvPr id="4" name="Picture 2" descr="C:\Users\пользователь\Desktop\средняя 2014\палитра\DSC0366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4727" y="1699366"/>
            <a:ext cx="7945705" cy="446593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Сюжетно- ролевые игры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пользователь\Desktop\средняя 2014\транспорт\DSC0408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48922" y="1646238"/>
            <a:ext cx="8046155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средняя 2014\транспорт\DSC036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70745" y="476672"/>
            <a:ext cx="8649727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редняя 2014\транспорт\DSC037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47664" y="908720"/>
            <a:ext cx="6758828" cy="5055503"/>
          </a:xfrm>
          <a:prstGeom prst="rect">
            <a:avLst/>
          </a:prstGeom>
          <a:noFill/>
        </p:spPr>
      </p:pic>
      <p:pic>
        <p:nvPicPr>
          <p:cNvPr id="4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 descr="Централизованная библиотечная система Югорс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3769" y="2204123"/>
            <a:ext cx="4876463" cy="4393229"/>
          </a:xfrm>
          <a:prstGeom prst="rect">
            <a:avLst/>
          </a:prstGeom>
          <a:noFill/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0" y="102660"/>
            <a:ext cx="9144000" cy="206210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sng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проекта: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Дети в недостаточной степени знают виды транспорта, какие правила безопасности существуют на дороге; недостаточно полно владеют обобщенными понятиями, не всегда могут максимально обогатить знания и представления о видах транспорта, о правилах дорожного движения.</a:t>
            </a:r>
            <a:endParaRPr kumimoji="0" lang="ru-RU" sz="2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esktop\средняя 2014\транспорт\DSC037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547664" y="908720"/>
            <a:ext cx="6758828" cy="5055503"/>
          </a:xfrm>
          <a:prstGeom prst="rect">
            <a:avLst/>
          </a:prstGeom>
          <a:noFill/>
        </p:spPr>
      </p:pic>
      <p:pic>
        <p:nvPicPr>
          <p:cNvPr id="4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esktop\средняя 2014\транспорт\DSC0367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837507" y="692696"/>
            <a:ext cx="7468985" cy="5271527"/>
          </a:xfrm>
          <a:prstGeom prst="rect">
            <a:avLst/>
          </a:prstGeom>
          <a:noFill/>
        </p:spPr>
      </p:pic>
      <p:pic>
        <p:nvPicPr>
          <p:cNvPr id="4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средняя 2014\прогулка зимой\DSC037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1619672" y="764704"/>
            <a:ext cx="5760640" cy="5199519"/>
          </a:xfrm>
          <a:prstGeom prst="rect">
            <a:avLst/>
          </a:prstGeom>
          <a:noFill/>
        </p:spPr>
      </p:pic>
      <p:pic>
        <p:nvPicPr>
          <p:cNvPr id="4" name="Picture 2" descr="Женский форум Мамка.ру Рамочки для фотографи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альтернативный процесс 4"/>
          <p:cNvSpPr/>
          <p:nvPr/>
        </p:nvSpPr>
        <p:spPr>
          <a:xfrm>
            <a:off x="467544" y="2276872"/>
            <a:ext cx="1944216" cy="158417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Консультация по теме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1187624" y="4077072"/>
            <a:ext cx="2808312" cy="187220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Изучение литературы по теме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1403648" y="404664"/>
            <a:ext cx="6552728" cy="129614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родителями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4355976" y="4149080"/>
            <a:ext cx="3096344" cy="18002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Экскурсия по городу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516216" y="2276872"/>
            <a:ext cx="2016224" cy="151216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Изготовление построек</a:t>
            </a:r>
            <a:endParaRPr lang="ru-RU" dirty="0">
              <a:solidFill>
                <a:schemeClr val="bg1"/>
              </a:solidFill>
            </a:endParaRPr>
          </a:p>
        </p:txBody>
      </p:sp>
      <p:cxnSp>
        <p:nvCxnSpPr>
          <p:cNvPr id="12" name="Прямая со стрелкой 11"/>
          <p:cNvCxnSpPr>
            <a:stCxn id="5" idx="0"/>
            <a:endCxn id="7" idx="2"/>
          </p:cNvCxnSpPr>
          <p:nvPr/>
        </p:nvCxnSpPr>
        <p:spPr>
          <a:xfrm flipV="1">
            <a:off x="1439652" y="1700808"/>
            <a:ext cx="3240360" cy="5760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7" idx="2"/>
            <a:endCxn id="6" idx="0"/>
          </p:cNvCxnSpPr>
          <p:nvPr/>
        </p:nvCxnSpPr>
        <p:spPr>
          <a:xfrm flipH="1">
            <a:off x="2591780" y="1700808"/>
            <a:ext cx="2088232" cy="23762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7" idx="2"/>
            <a:endCxn id="8" idx="0"/>
          </p:cNvCxnSpPr>
          <p:nvPr/>
        </p:nvCxnSpPr>
        <p:spPr>
          <a:xfrm>
            <a:off x="4680012" y="1700808"/>
            <a:ext cx="1224136" cy="2448272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>
            <a:stCxn id="7" idx="2"/>
            <a:endCxn id="9" idx="0"/>
          </p:cNvCxnSpPr>
          <p:nvPr/>
        </p:nvCxnSpPr>
        <p:spPr>
          <a:xfrm>
            <a:off x="4680012" y="1700808"/>
            <a:ext cx="2844316" cy="576064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971601" y="332656"/>
            <a:ext cx="7344815" cy="1151657"/>
          </a:xfrm>
          <a:solidFill>
            <a:srgbClr val="92D050"/>
          </a:solidFill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9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Консультация для родителей по правилам дорожного движения</a:t>
            </a:r>
          </a:p>
          <a:p>
            <a:pPr algn="ctr">
              <a:buNone/>
            </a:pPr>
            <a:r>
              <a:rPr lang="ru-RU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 Как сделать детей дисциплинированными пешеходами»</a:t>
            </a:r>
            <a:endParaRPr lang="ru-RU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dirty="0"/>
          </a:p>
        </p:txBody>
      </p:sp>
      <p:pic>
        <p:nvPicPr>
          <p:cNvPr id="6" name="Рисунок 5" descr="МДОУ &quot;Сланцевский детский сад 15&quot; - Родителям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627784" y="1628800"/>
            <a:ext cx="4824536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5Mxij43G_U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32040" y="1484785"/>
            <a:ext cx="3277542" cy="4394470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Desktop\Новая папка\DSC04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556792"/>
            <a:ext cx="2880320" cy="432048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11560" y="332656"/>
            <a:ext cx="8075240" cy="1063880"/>
          </a:xfrm>
          <a:solidFill>
            <a:schemeClr val="accent1"/>
          </a:solidFill>
        </p:spPr>
        <p:txBody>
          <a:bodyPr/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Изучаем дорожные знаки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6021288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Пешеходный переход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021288"/>
            <a:ext cx="31683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Светофор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3970784" cy="1143000"/>
          </a:xfrm>
          <a:solidFill>
            <a:schemeClr val="accent1"/>
          </a:solidFill>
        </p:spPr>
        <p:txBody>
          <a:bodyPr/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прогулке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C:\Users\пользователь\Desktop\средняя 2014\транспорт\RSCN08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2394744"/>
            <a:ext cx="4038600" cy="30289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43608" y="5805264"/>
            <a:ext cx="266429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Перекресток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пользователь\Desktop\средняя 2014\транспорт\20150115_1714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476672"/>
            <a:ext cx="3672408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064896" cy="864096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ИЗУЧАЕМ ПРАВИЛА ДОМА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ользователь\Desktop\средняя 2014\100_458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5220072" y="764704"/>
            <a:ext cx="3482011" cy="4572000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средняя 2014\транспорт\IMG_17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92696"/>
            <a:ext cx="4608512" cy="472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3672408" cy="1207896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дома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4" name="Picture 2" descr="C:\Users\пользователь\Desktop\средняя 2014\транспорт\DSCN09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356992"/>
            <a:ext cx="4320480" cy="3240360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редняя 2014\транспорт\DSC059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764704"/>
            <a:ext cx="499255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esktop\средняя 2014\транспорт\DSC0418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12776"/>
            <a:ext cx="2677797" cy="4760528"/>
          </a:xfrm>
          <a:prstGeom prst="rect">
            <a:avLst/>
          </a:prstGeom>
          <a:noFill/>
        </p:spPr>
      </p:pic>
      <p:pic>
        <p:nvPicPr>
          <p:cNvPr id="4099" name="Picture 3" descr="C:\Users\пользователь\Desktop\средняя 2014\транспорт\DSC0389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412775"/>
            <a:ext cx="3096344" cy="475252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Постройки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Picture 5" descr="C:\Users\пользователь\Desktop\средняя 2014\транспорт\DSC0389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7543" y="1340768"/>
            <a:ext cx="8448939" cy="4896544"/>
          </a:xfrm>
          <a:prstGeom prst="rect">
            <a:avLst/>
          </a:prstGeom>
          <a:noFill/>
        </p:spPr>
      </p:pic>
      <p:pic>
        <p:nvPicPr>
          <p:cNvPr id="4100" name="Picture 4" descr="C:\Users\пользователь\Desktop\средняя 2014\транспорт\DSC0389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1340768"/>
            <a:ext cx="857695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844824"/>
          </a:xfrm>
          <a:solidFill>
            <a:srgbClr val="92D050"/>
          </a:solidFill>
          <a:ln>
            <a:noFill/>
          </a:ln>
        </p:spPr>
        <p:txBody>
          <a:bodyPr>
            <a:normAutofit fontScale="90000"/>
          </a:bodyPr>
          <a:lstStyle/>
          <a:p>
            <a:pPr lvl="0" algn="ctr"/>
            <a:r>
              <a:rPr lang="ru-RU" sz="3200" b="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b="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b="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ea typeface="Calibri" pitchFamily="34" charset="0"/>
                <a:cs typeface="Times New Roman" pitchFamily="18" charset="0"/>
              </a:rPr>
            </a:b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Calibri" pitchFamily="34" charset="0"/>
                <a:cs typeface="Times New Roman" pitchFamily="18" charset="0"/>
              </a:rPr>
              <a:t>Итоговым мероприятием  будет создание макета «Улицы города»</a:t>
            </a:r>
            <a:r>
              <a:rPr lang="ru-RU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0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67544" y="2060848"/>
            <a:ext cx="8208912" cy="4392488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Насколько успешно освоил ребенок содержание данной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темы можно определить по следующим показателям: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-Знает  основные виды транспорта;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-Называет, из какого материала сделана каждая деталь;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-Называет детали транспортных средств во мн.числе;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-Называет слова-действия транспорта;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-Называет слова противоположные по значению;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-Знает профессии людей, которые связаны с транспортом;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-Составляет описательный рассказ о транспорте(3-4 предложения);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-Умеет находить геом.фигуру- куб в окружающем мире;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-Знает правила дорожного движения;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-Знает 6 дорожных знаков;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-Знает правила поведения в транспорте;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-Знает произведения по данной теме.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53536"/>
            <a:ext cx="7931224" cy="7992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Макет улицы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пользователь\Desktop\DSC043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1196752"/>
            <a:ext cx="8046155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77272"/>
            <a:ext cx="9144000" cy="980728"/>
          </a:xfrm>
          <a:solidFill>
            <a:srgbClr val="92D050"/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/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6">
                    <a:lumMod val="2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6">
                  <a:lumMod val="2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3250" name="Picture 2" descr="C:\Users\пользователь\Desktop\средняя 2014\Любимый Детский Сад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8216"/>
            <a:ext cx="9144000" cy="5890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836712"/>
          <a:ext cx="8784976" cy="570544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429010"/>
                <a:gridCol w="2091270"/>
                <a:gridCol w="6264696"/>
              </a:tblGrid>
              <a:tr h="48763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2176665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Художественно-речевая деятельность: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Берг»Сказка о маленьком автомобильчике» С.Михалков «Дядя Степа-милиционер»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А.Иванов»Азбука безопасности»</a:t>
                      </a:r>
                    </a:p>
                    <a:p>
                      <a:pPr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Правила дорожного движения </a:t>
                      </a: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Загадки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57497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Воспитатели</a:t>
                      </a: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b="1" i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Беседы:</a:t>
                      </a: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endParaRPr lang="ru-RU" sz="1800" i="1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«Зачем нужно соблюдать правила дорожного движения? ».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«О чём говорят дорожные знаки»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«Мы знакомимся с улицей»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«Опасные ситуации на дороге»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«Правила поведения в транспорте».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«Когда мы пассажиры».</a:t>
                      </a:r>
                      <a:endParaRPr lang="ru-RU" sz="18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детьми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39552" y="476672"/>
          <a:ext cx="7992887" cy="5544616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65355"/>
                <a:gridCol w="2183229"/>
                <a:gridCol w="5444303"/>
              </a:tblGrid>
              <a:tr h="7076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Ответственные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194766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Воспитатели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Игровая деятельность: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Подвижные игры»Цветные автомобили»</a:t>
                      </a:r>
                    </a:p>
                    <a:p>
                      <a:pPr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«Воробушки и автомобиль»</a:t>
                      </a:r>
                    </a:p>
                    <a:p>
                      <a:endParaRPr lang="ru-RU" sz="24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8892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4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Воспитатели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18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Продуктивная деятельность</a:t>
                      </a:r>
                      <a:endParaRPr lang="ru-RU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endParaRPr lang="ru-RU" sz="2400" dirty="0" smtClean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endParaRP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Times New Roman" pitchFamily="18" charset="0"/>
                          <a:cs typeface="Times New Roman" pitchFamily="18" charset="0"/>
                        </a:rPr>
                        <a:t>Рисование:«Машина скорой помощи»</a:t>
                      </a: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Аппликация «Улицы нашего города»  «Троллейбус»</a:t>
                      </a:r>
                    </a:p>
                    <a:p>
                      <a:pPr marL="0" lvl="0" indent="0" algn="just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Барельеф «Автобус»</a:t>
                      </a:r>
                    </a:p>
                    <a:p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пользователь\Desktop\средняя 2014\транспорт\DSC0407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1916832"/>
            <a:ext cx="4566814" cy="256883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средняя 2014\транспорт\DSC040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2780928"/>
            <a:ext cx="4160462" cy="2925325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средняя 2014\транспорт\DSC0408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23928" y="3284984"/>
            <a:ext cx="4320480" cy="31683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643192" cy="991872"/>
          </a:xfrm>
          <a:solidFill>
            <a:schemeClr val="accent1"/>
          </a:solidFill>
        </p:spPr>
        <p:txBody>
          <a:bodyPr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Виды транспорта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ользователь\Desktop\средняя 2014\транспорт\DSC0407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492674"/>
            <a:ext cx="3477170" cy="5669579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Показ </a:t>
            </a:r>
            <a:r>
              <a:rPr lang="ru-RU" sz="3200" dirty="0" err="1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иллюстраций,беседы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60840" cy="792088"/>
          </a:xfrm>
          <a:solidFill>
            <a:srgbClr val="92D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/>
            </a:r>
            <a:b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</a:br>
            <a:r>
              <a:rPr lang="ru-RU" sz="2800" dirty="0" smtClean="0">
                <a:solidFill>
                  <a:schemeClr val="bg1">
                    <a:lumMod val="75000"/>
                    <a:lumOff val="25000"/>
                  </a:schemeClr>
                </a:solidFill>
                <a:effectLst/>
              </a:rPr>
              <a:t>Чтение художественной литературы, разгадывание загадок</a:t>
            </a:r>
            <a:endParaRPr lang="ru-RU" sz="2800" dirty="0">
              <a:solidFill>
                <a:schemeClr val="bg1">
                  <a:lumMod val="75000"/>
                  <a:lumOff val="25000"/>
                </a:schemeClr>
              </a:solidFill>
              <a:effectLst/>
            </a:endParaRPr>
          </a:p>
        </p:txBody>
      </p:sp>
      <p:pic>
        <p:nvPicPr>
          <p:cNvPr id="4" name="Picture 2" descr="F:\2 мл.гр\чтение\IMG_28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1218566"/>
            <a:ext cx="6547615" cy="4907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848872" cy="792088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Дидактические игры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 descr="C:\Users\пользователь\Desktop\средняя 2014\транспорт\DSC037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412776"/>
            <a:ext cx="4464496" cy="2746490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средняя 2014\транспорт\DSC040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79912" y="3933056"/>
            <a:ext cx="473652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Другая 24">
      <a:dk1>
        <a:sysClr val="windowText" lastClr="000000"/>
      </a:dk1>
      <a:lt1>
        <a:sysClr val="window" lastClr="FFFFFF"/>
      </a:lt1>
      <a:dk2>
        <a:srgbClr val="AAC7AC"/>
      </a:dk2>
      <a:lt2>
        <a:srgbClr val="EAEBDE"/>
      </a:lt2>
      <a:accent1>
        <a:srgbClr val="92D050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1511</TotalTime>
  <Words>349</Words>
  <Application>Microsoft Office PowerPoint</Application>
  <PresentationFormat>Экран (4:3)</PresentationFormat>
  <Paragraphs>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Литейная</vt:lpstr>
      <vt:lpstr>Слайд 1</vt:lpstr>
      <vt:lpstr>Слайд 2</vt:lpstr>
      <vt:lpstr>               Итоговым мероприятием  будет создание макета «Улицы города» </vt:lpstr>
      <vt:lpstr>Работа с детьми</vt:lpstr>
      <vt:lpstr>Слайд 5</vt:lpstr>
      <vt:lpstr>Виды транспорта</vt:lpstr>
      <vt:lpstr>Показ иллюстраций,беседы</vt:lpstr>
      <vt:lpstr>  Чтение художественной литературы, разгадывание загадок</vt:lpstr>
      <vt:lpstr>Дидактические игры</vt:lpstr>
      <vt:lpstr>  Знакомство  с дорожными знаками</vt:lpstr>
      <vt:lpstr>Барельеф «Автобус»</vt:lpstr>
      <vt:lpstr>Слайд 12</vt:lpstr>
      <vt:lpstr>Слайд 13</vt:lpstr>
      <vt:lpstr>Слайд 14</vt:lpstr>
      <vt:lpstr>Рисование: «Машина скорой помощи»</vt:lpstr>
      <vt:lpstr>Аппликация: «Дома на нашей улице»</vt:lpstr>
      <vt:lpstr>Сюжетно- ролевые игры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Изучаем дорожные знаки</vt:lpstr>
      <vt:lpstr>На прогулке</vt:lpstr>
      <vt:lpstr>ИЗУЧАЕМ ПРАВИЛА ДОМА</vt:lpstr>
      <vt:lpstr>Играем дома</vt:lpstr>
      <vt:lpstr>Постройки</vt:lpstr>
      <vt:lpstr>Макет улицы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мы</dc:creator>
  <cp:lastModifiedBy>User</cp:lastModifiedBy>
  <cp:revision>166</cp:revision>
  <dcterms:created xsi:type="dcterms:W3CDTF">2014-11-24T14:19:38Z</dcterms:created>
  <dcterms:modified xsi:type="dcterms:W3CDTF">2015-10-12T12:32:05Z</dcterms:modified>
</cp:coreProperties>
</file>