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8" r:id="rId11"/>
    <p:sldId id="269" r:id="rId12"/>
    <p:sldId id="272" r:id="rId13"/>
    <p:sldId id="273" r:id="rId14"/>
    <p:sldId id="275" r:id="rId15"/>
    <p:sldId id="277" r:id="rId16"/>
    <p:sldId id="278" r:id="rId17"/>
    <p:sldId id="279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1D77-E9CF-4AF7-9344-AF49728C69E1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2698-807E-4049-8B40-40D579D9B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1D77-E9CF-4AF7-9344-AF49728C69E1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2698-807E-4049-8B40-40D579D9B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1D77-E9CF-4AF7-9344-AF49728C69E1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2698-807E-4049-8B40-40D579D9B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1D77-E9CF-4AF7-9344-AF49728C69E1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2698-807E-4049-8B40-40D579D9B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1D77-E9CF-4AF7-9344-AF49728C69E1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2698-807E-4049-8B40-40D579D9B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1D77-E9CF-4AF7-9344-AF49728C69E1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2698-807E-4049-8B40-40D579D9B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1D77-E9CF-4AF7-9344-AF49728C69E1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2698-807E-4049-8B40-40D579D9B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1D77-E9CF-4AF7-9344-AF49728C69E1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2698-807E-4049-8B40-40D579D9B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1D77-E9CF-4AF7-9344-AF49728C69E1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2698-807E-4049-8B40-40D579D9B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1D77-E9CF-4AF7-9344-AF49728C69E1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2698-807E-4049-8B40-40D579D9B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1D77-E9CF-4AF7-9344-AF49728C69E1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2698-807E-4049-8B40-40D579D9B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51D77-E9CF-4AF7-9344-AF49728C69E1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22698-807E-4049-8B40-40D579D9B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8675244_oseninu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470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269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56864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845600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703790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86911045_2_dary-osen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169802911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fe17994cfd38e5b4327f6f3b159d3d0_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jadaugustbasket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39959325_yablonevyiy-sp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48027893_dozhinki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266f57444a5dabe3aab565b76d02223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86fcb_2ce42a8c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00x1200_174450_[www_ArtFile_ru]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3269a_cbf0e44e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12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9</cp:revision>
  <dcterms:created xsi:type="dcterms:W3CDTF">2014-09-15T15:23:16Z</dcterms:created>
  <dcterms:modified xsi:type="dcterms:W3CDTF">2015-10-13T06:01:20Z</dcterms:modified>
</cp:coreProperties>
</file>