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сим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image" Target="../media/image3.jpeg"/><Relationship Id="rId6" Type="http://schemas.openxmlformats.org/officeDocument/2006/relationships/slide" Target="../slides/slide7.xml"/><Relationship Id="rId11" Type="http://schemas.openxmlformats.org/officeDocument/2006/relationships/image" Target="../media/image8.jpg"/><Relationship Id="rId5" Type="http://schemas.openxmlformats.org/officeDocument/2006/relationships/image" Target="../media/image5.jpeg"/><Relationship Id="rId10" Type="http://schemas.openxmlformats.org/officeDocument/2006/relationships/slide" Target="../slides/slide5.xml"/><Relationship Id="rId4" Type="http://schemas.openxmlformats.org/officeDocument/2006/relationships/slide" Target="../slides/slide8.xml"/><Relationship Id="rId9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5C17D-270B-4617-B5BC-FAF7E64D2F5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7FFF5-A09B-4BC3-AD7C-5EE89376350A}">
      <dgm:prSet phldrT="[Текст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915C167-4923-48DC-9567-952BF1EC9ADC}" type="parTrans" cxnId="{4478CF9A-94BC-49E4-84C3-A6EED192EF78}">
      <dgm:prSet/>
      <dgm:spPr/>
      <dgm:t>
        <a:bodyPr/>
        <a:lstStyle/>
        <a:p>
          <a:endParaRPr lang="ru-RU"/>
        </a:p>
      </dgm:t>
    </dgm:pt>
    <dgm:pt modelId="{DD0D3997-4554-4E40-A765-9A82DE9F97C6}" type="sibTrans" cxnId="{4478CF9A-94BC-49E4-84C3-A6EED192EF78}">
      <dgm:prSet/>
      <dgm:spPr/>
      <dgm:t>
        <a:bodyPr/>
        <a:lstStyle/>
        <a:p>
          <a:endParaRPr lang="ru-RU"/>
        </a:p>
      </dgm:t>
    </dgm:pt>
    <dgm:pt modelId="{B7D7971B-D7B9-4C4A-BE42-7988DB7C4A47}">
      <dgm:prSet phldrT="[Текст]" phldr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14EAB2F-DF80-4EFE-A466-F0342A6D1F1B}" type="parTrans" cxnId="{833EBBFD-21BB-4EF1-A2FF-9DDB1913FB94}">
      <dgm:prSet/>
      <dgm:spPr/>
      <dgm:t>
        <a:bodyPr/>
        <a:lstStyle/>
        <a:p>
          <a:endParaRPr lang="ru-RU"/>
        </a:p>
      </dgm:t>
    </dgm:pt>
    <dgm:pt modelId="{72368D0C-F951-4CF9-B756-B197F643D4DB}" type="sibTrans" cxnId="{833EBBFD-21BB-4EF1-A2FF-9DDB1913FB94}">
      <dgm:prSet/>
      <dgm:spPr/>
      <dgm:t>
        <a:bodyPr/>
        <a:lstStyle/>
        <a:p>
          <a:endParaRPr lang="ru-RU"/>
        </a:p>
      </dgm:t>
    </dgm:pt>
    <dgm:pt modelId="{28600514-B987-4CB6-9D77-FDD3B3628F09}">
      <dgm:prSet phldrT="[Текст]" phldr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AD878C0-7FA5-46FC-8740-EFEFBF79EDBE}" type="parTrans" cxnId="{436E571E-6F20-488A-9C45-5F5B49266F3F}">
      <dgm:prSet/>
      <dgm:spPr/>
      <dgm:t>
        <a:bodyPr/>
        <a:lstStyle/>
        <a:p>
          <a:endParaRPr lang="ru-RU"/>
        </a:p>
      </dgm:t>
    </dgm:pt>
    <dgm:pt modelId="{E489ACC0-C490-4098-9E6E-A5B9C8598D10}" type="sibTrans" cxnId="{436E571E-6F20-488A-9C45-5F5B49266F3F}">
      <dgm:prSet/>
      <dgm:spPr/>
      <dgm:t>
        <a:bodyPr/>
        <a:lstStyle/>
        <a:p>
          <a:endParaRPr lang="ru-RU"/>
        </a:p>
      </dgm:t>
    </dgm:pt>
    <dgm:pt modelId="{B3F86D4C-1AF4-45B5-9605-AB60DB5B3307}">
      <dgm:prSet phldrT="[Текст]" phldr="1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D3CB06C8-4F3C-4B41-8CC8-7D9E9D6560C2}" type="parTrans" cxnId="{A8EB9C42-AF99-40D5-A150-5815B98E3CFC}">
      <dgm:prSet/>
      <dgm:spPr/>
      <dgm:t>
        <a:bodyPr/>
        <a:lstStyle/>
        <a:p>
          <a:endParaRPr lang="ru-RU"/>
        </a:p>
      </dgm:t>
    </dgm:pt>
    <dgm:pt modelId="{F4876BA2-1539-4B96-BF37-515544E1228C}" type="sibTrans" cxnId="{A8EB9C42-AF99-40D5-A150-5815B98E3CFC}">
      <dgm:prSet/>
      <dgm:spPr/>
      <dgm:t>
        <a:bodyPr/>
        <a:lstStyle/>
        <a:p>
          <a:endParaRPr lang="ru-RU"/>
        </a:p>
      </dgm:t>
    </dgm:pt>
    <dgm:pt modelId="{9C71A31F-8A33-4E64-8505-C46C802B7D26}">
      <dgm:prSet phldrT="[Текст]" phldr="1"/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8847E7E3-D9E7-4588-A574-8A7D792E8B5E}" type="parTrans" cxnId="{AE793672-1769-4B91-8116-088B5008B0ED}">
      <dgm:prSet/>
      <dgm:spPr/>
      <dgm:t>
        <a:bodyPr/>
        <a:lstStyle/>
        <a:p>
          <a:endParaRPr lang="ru-RU"/>
        </a:p>
      </dgm:t>
    </dgm:pt>
    <dgm:pt modelId="{AA96861A-5C62-471F-97E7-5BC980F3CBA6}" type="sibTrans" cxnId="{AE793672-1769-4B91-8116-088B5008B0ED}">
      <dgm:prSet/>
      <dgm:spPr/>
      <dgm:t>
        <a:bodyPr/>
        <a:lstStyle/>
        <a:p>
          <a:endParaRPr lang="ru-RU"/>
        </a:p>
      </dgm:t>
    </dgm:pt>
    <dgm:pt modelId="{2AD43C04-0D99-4969-8CC3-B08E58B98D9E}">
      <dgm:prSet phldrT="[Текст]" phldr="1"/>
      <dgm:spPr>
        <a:blipFill dpi="0" rotWithShape="0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32EAEFBD-BE71-41ED-B984-669D724C8982}" type="parTrans" cxnId="{5BA285CD-DEC8-448A-B0BB-3540C51ACC2A}">
      <dgm:prSet/>
      <dgm:spPr/>
      <dgm:t>
        <a:bodyPr/>
        <a:lstStyle/>
        <a:p>
          <a:endParaRPr lang="ru-RU"/>
        </a:p>
      </dgm:t>
    </dgm:pt>
    <dgm:pt modelId="{F0B290B7-BB4D-4D73-8370-F2A0F0AEEB9E}" type="sibTrans" cxnId="{5BA285CD-DEC8-448A-B0BB-3540C51ACC2A}">
      <dgm:prSet/>
      <dgm:spPr/>
      <dgm:t>
        <a:bodyPr/>
        <a:lstStyle/>
        <a:p>
          <a:endParaRPr lang="ru-RU"/>
        </a:p>
      </dgm:t>
    </dgm:pt>
    <dgm:pt modelId="{91539D03-B674-4BE5-8698-31D4091392D2}" type="pres">
      <dgm:prSet presAssocID="{CAB5C17D-270B-4617-B5BC-FAF7E64D2F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E8A29-E7ED-43A3-9DF9-CF6C4853892D}" type="pres">
      <dgm:prSet presAssocID="{DC77FFF5-A09B-4BC3-AD7C-5EE89376350A}" presName="node" presStyleLbl="node1" presStyleIdx="0" presStyleCnt="6" custScaleX="125678" custScaleY="155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8F16B-14EC-4EA6-AB9F-CCA7E6EBD138}" type="pres">
      <dgm:prSet presAssocID="{DC77FFF5-A09B-4BC3-AD7C-5EE89376350A}" presName="spNode" presStyleCnt="0"/>
      <dgm:spPr/>
    </dgm:pt>
    <dgm:pt modelId="{1C12CC5D-CF75-44DA-9393-64FAC42F4604}" type="pres">
      <dgm:prSet presAssocID="{DD0D3997-4554-4E40-A765-9A82DE9F97C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6FE317F-5048-4598-846B-B6B9884DE1FF}" type="pres">
      <dgm:prSet presAssocID="{B7D7971B-D7B9-4C4A-BE42-7988DB7C4A47}" presName="node" presStyleLbl="node1" presStyleIdx="1" presStyleCnt="6" custScaleX="131559" custScaleY="156790" custRadScaleRad="89097" custRadScaleInc="3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EEFB3-1238-461A-80D5-289E4CF1BEE4}" type="pres">
      <dgm:prSet presAssocID="{B7D7971B-D7B9-4C4A-BE42-7988DB7C4A47}" presName="spNode" presStyleCnt="0"/>
      <dgm:spPr/>
    </dgm:pt>
    <dgm:pt modelId="{051D6EA9-A98C-4C06-862D-B5ABC4A7AAEF}" type="pres">
      <dgm:prSet presAssocID="{72368D0C-F951-4CF9-B756-B197F643D4D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C8C4AA36-63C9-42F4-85D5-9BB9877EB4F5}" type="pres">
      <dgm:prSet presAssocID="{28600514-B987-4CB6-9D77-FDD3B3628F09}" presName="node" presStyleLbl="node1" presStyleIdx="2" presStyleCnt="6" custScaleX="126299" custScaleY="146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13383-C852-4356-A960-58F251B6B816}" type="pres">
      <dgm:prSet presAssocID="{28600514-B987-4CB6-9D77-FDD3B3628F09}" presName="spNode" presStyleCnt="0"/>
      <dgm:spPr/>
    </dgm:pt>
    <dgm:pt modelId="{0295ECF5-97DE-4D50-B059-CE286ABC540D}" type="pres">
      <dgm:prSet presAssocID="{E489ACC0-C490-4098-9E6E-A5B9C8598D1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7511787-AC36-408C-8DAB-1B48FE10669D}" type="pres">
      <dgm:prSet presAssocID="{B3F86D4C-1AF4-45B5-9605-AB60DB5B3307}" presName="node" presStyleLbl="node1" presStyleIdx="3" presStyleCnt="6" custScaleX="125678" custScaleY="166198" custRadScaleRad="95699" custRadScaleInc="-1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53176-B845-4D1F-A949-0D3AE9BB2C76}" type="pres">
      <dgm:prSet presAssocID="{B3F86D4C-1AF4-45B5-9605-AB60DB5B3307}" presName="spNode" presStyleCnt="0"/>
      <dgm:spPr/>
    </dgm:pt>
    <dgm:pt modelId="{166EC2B4-D8CC-48DE-AD94-445D8FCA757D}" type="pres">
      <dgm:prSet presAssocID="{F4876BA2-1539-4B96-BF37-515544E1228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788E44D9-AB17-422E-8786-AE707AEAC0A9}" type="pres">
      <dgm:prSet presAssocID="{9C71A31F-8A33-4E64-8505-C46C802B7D26}" presName="node" presStyleLbl="node1" presStyleIdx="4" presStyleCnt="6" custScaleX="125374" custScaleY="166452" custRadScaleRad="96411" custRadScaleInc="13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FD3F5-340D-4813-B407-4ABDECDCFFDE}" type="pres">
      <dgm:prSet presAssocID="{9C71A31F-8A33-4E64-8505-C46C802B7D26}" presName="spNode" presStyleCnt="0"/>
      <dgm:spPr/>
    </dgm:pt>
    <dgm:pt modelId="{1007E18E-71F0-4A62-B186-488704126FF2}" type="pres">
      <dgm:prSet presAssocID="{AA96861A-5C62-471F-97E7-5BC980F3CBA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4CABFD7-BD7F-4136-B4C3-E425F39C9370}" type="pres">
      <dgm:prSet presAssocID="{2AD43C04-0D99-4969-8CC3-B08E58B98D9E}" presName="node" presStyleLbl="node1" presStyleIdx="5" presStyleCnt="6" custScaleX="124417" custScaleY="150052" custRadScaleRad="97237" custRadScaleInc="-1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65A8-1154-42B6-B392-7FE1D2B8D7FB}" type="pres">
      <dgm:prSet presAssocID="{2AD43C04-0D99-4969-8CC3-B08E58B98D9E}" presName="spNode" presStyleCnt="0"/>
      <dgm:spPr/>
    </dgm:pt>
    <dgm:pt modelId="{520F4CF0-FA4F-4017-8CEF-08629FC0FE8A}" type="pres">
      <dgm:prSet presAssocID="{F0B290B7-BB4D-4D73-8370-F2A0F0AEEB9E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E94C82B-5275-47B5-9D28-93672B4F6B67}" type="presOf" srcId="{F0B290B7-BB4D-4D73-8370-F2A0F0AEEB9E}" destId="{520F4CF0-FA4F-4017-8CEF-08629FC0FE8A}" srcOrd="0" destOrd="0" presId="urn:microsoft.com/office/officeart/2005/8/layout/cycle6"/>
    <dgm:cxn modelId="{AE793672-1769-4B91-8116-088B5008B0ED}" srcId="{CAB5C17D-270B-4617-B5BC-FAF7E64D2F51}" destId="{9C71A31F-8A33-4E64-8505-C46C802B7D26}" srcOrd="4" destOrd="0" parTransId="{8847E7E3-D9E7-4588-A574-8A7D792E8B5E}" sibTransId="{AA96861A-5C62-471F-97E7-5BC980F3CBA6}"/>
    <dgm:cxn modelId="{C84FB463-5422-4FAC-BA9D-D7CF098603FE}" type="presOf" srcId="{2AD43C04-0D99-4969-8CC3-B08E58B98D9E}" destId="{14CABFD7-BD7F-4136-B4C3-E425F39C9370}" srcOrd="0" destOrd="0" presId="urn:microsoft.com/office/officeart/2005/8/layout/cycle6"/>
    <dgm:cxn modelId="{DDA34817-DDF8-4853-AC4B-2BB5951697A3}" type="presOf" srcId="{CAB5C17D-270B-4617-B5BC-FAF7E64D2F51}" destId="{91539D03-B674-4BE5-8698-31D4091392D2}" srcOrd="0" destOrd="0" presId="urn:microsoft.com/office/officeart/2005/8/layout/cycle6"/>
    <dgm:cxn modelId="{F1A9E8B4-D091-45A0-B779-419D915D501F}" type="presOf" srcId="{AA96861A-5C62-471F-97E7-5BC980F3CBA6}" destId="{1007E18E-71F0-4A62-B186-488704126FF2}" srcOrd="0" destOrd="0" presId="urn:microsoft.com/office/officeart/2005/8/layout/cycle6"/>
    <dgm:cxn modelId="{4D005CD5-8990-4CEE-900F-3EC2FE8F0A5D}" type="presOf" srcId="{28600514-B987-4CB6-9D77-FDD3B3628F09}" destId="{C8C4AA36-63C9-42F4-85D5-9BB9877EB4F5}" srcOrd="0" destOrd="0" presId="urn:microsoft.com/office/officeart/2005/8/layout/cycle6"/>
    <dgm:cxn modelId="{436E571E-6F20-488A-9C45-5F5B49266F3F}" srcId="{CAB5C17D-270B-4617-B5BC-FAF7E64D2F51}" destId="{28600514-B987-4CB6-9D77-FDD3B3628F09}" srcOrd="2" destOrd="0" parTransId="{6AD878C0-7FA5-46FC-8740-EFEFBF79EDBE}" sibTransId="{E489ACC0-C490-4098-9E6E-A5B9C8598D10}"/>
    <dgm:cxn modelId="{3C866F8E-A2C4-4A4B-AAF4-FEEB6475865A}" type="presOf" srcId="{DD0D3997-4554-4E40-A765-9A82DE9F97C6}" destId="{1C12CC5D-CF75-44DA-9393-64FAC42F4604}" srcOrd="0" destOrd="0" presId="urn:microsoft.com/office/officeart/2005/8/layout/cycle6"/>
    <dgm:cxn modelId="{4478CF9A-94BC-49E4-84C3-A6EED192EF78}" srcId="{CAB5C17D-270B-4617-B5BC-FAF7E64D2F51}" destId="{DC77FFF5-A09B-4BC3-AD7C-5EE89376350A}" srcOrd="0" destOrd="0" parTransId="{5915C167-4923-48DC-9567-952BF1EC9ADC}" sibTransId="{DD0D3997-4554-4E40-A765-9A82DE9F97C6}"/>
    <dgm:cxn modelId="{833EBBFD-21BB-4EF1-A2FF-9DDB1913FB94}" srcId="{CAB5C17D-270B-4617-B5BC-FAF7E64D2F51}" destId="{B7D7971B-D7B9-4C4A-BE42-7988DB7C4A47}" srcOrd="1" destOrd="0" parTransId="{514EAB2F-DF80-4EFE-A466-F0342A6D1F1B}" sibTransId="{72368D0C-F951-4CF9-B756-B197F643D4DB}"/>
    <dgm:cxn modelId="{BE371A58-D7F0-43EF-A5BC-1F958C7C0614}" type="presOf" srcId="{F4876BA2-1539-4B96-BF37-515544E1228C}" destId="{166EC2B4-D8CC-48DE-AD94-445D8FCA757D}" srcOrd="0" destOrd="0" presId="urn:microsoft.com/office/officeart/2005/8/layout/cycle6"/>
    <dgm:cxn modelId="{B6FE7897-B35F-410F-A0DE-2AB137241B12}" type="presOf" srcId="{B7D7971B-D7B9-4C4A-BE42-7988DB7C4A47}" destId="{C6FE317F-5048-4598-846B-B6B9884DE1FF}" srcOrd="0" destOrd="0" presId="urn:microsoft.com/office/officeart/2005/8/layout/cycle6"/>
    <dgm:cxn modelId="{5BA285CD-DEC8-448A-B0BB-3540C51ACC2A}" srcId="{CAB5C17D-270B-4617-B5BC-FAF7E64D2F51}" destId="{2AD43C04-0D99-4969-8CC3-B08E58B98D9E}" srcOrd="5" destOrd="0" parTransId="{32EAEFBD-BE71-41ED-B984-669D724C8982}" sibTransId="{F0B290B7-BB4D-4D73-8370-F2A0F0AEEB9E}"/>
    <dgm:cxn modelId="{D6960C07-E97E-423C-9CFE-7E5596B3D191}" type="presOf" srcId="{9C71A31F-8A33-4E64-8505-C46C802B7D26}" destId="{788E44D9-AB17-422E-8786-AE707AEAC0A9}" srcOrd="0" destOrd="0" presId="urn:microsoft.com/office/officeart/2005/8/layout/cycle6"/>
    <dgm:cxn modelId="{EC7DBB20-1309-4D25-BF8E-A28ABBB58538}" type="presOf" srcId="{DC77FFF5-A09B-4BC3-AD7C-5EE89376350A}" destId="{D85E8A29-E7ED-43A3-9DF9-CF6C4853892D}" srcOrd="0" destOrd="0" presId="urn:microsoft.com/office/officeart/2005/8/layout/cycle6"/>
    <dgm:cxn modelId="{A274B1BC-D7B2-4B7D-9B9A-5D0F381B3930}" type="presOf" srcId="{72368D0C-F951-4CF9-B756-B197F643D4DB}" destId="{051D6EA9-A98C-4C06-862D-B5ABC4A7AAEF}" srcOrd="0" destOrd="0" presId="urn:microsoft.com/office/officeart/2005/8/layout/cycle6"/>
    <dgm:cxn modelId="{A8EB9C42-AF99-40D5-A150-5815B98E3CFC}" srcId="{CAB5C17D-270B-4617-B5BC-FAF7E64D2F51}" destId="{B3F86D4C-1AF4-45B5-9605-AB60DB5B3307}" srcOrd="3" destOrd="0" parTransId="{D3CB06C8-4F3C-4B41-8CC8-7D9E9D6560C2}" sibTransId="{F4876BA2-1539-4B96-BF37-515544E1228C}"/>
    <dgm:cxn modelId="{704C8626-351B-4B01-A464-2C93C8E85BD7}" type="presOf" srcId="{B3F86D4C-1AF4-45B5-9605-AB60DB5B3307}" destId="{E7511787-AC36-408C-8DAB-1B48FE10669D}" srcOrd="0" destOrd="0" presId="urn:microsoft.com/office/officeart/2005/8/layout/cycle6"/>
    <dgm:cxn modelId="{B7BB34AB-11C8-467D-B265-7A11C0FCC92E}" type="presOf" srcId="{E489ACC0-C490-4098-9E6E-A5B9C8598D10}" destId="{0295ECF5-97DE-4D50-B059-CE286ABC540D}" srcOrd="0" destOrd="0" presId="urn:microsoft.com/office/officeart/2005/8/layout/cycle6"/>
    <dgm:cxn modelId="{5B23D213-EE82-4F8C-9500-B106991E3781}" type="presParOf" srcId="{91539D03-B674-4BE5-8698-31D4091392D2}" destId="{D85E8A29-E7ED-43A3-9DF9-CF6C4853892D}" srcOrd="0" destOrd="0" presId="urn:microsoft.com/office/officeart/2005/8/layout/cycle6"/>
    <dgm:cxn modelId="{5DA2AE35-AAE6-4D88-BEA4-6B68A5A2A399}" type="presParOf" srcId="{91539D03-B674-4BE5-8698-31D4091392D2}" destId="{EB48F16B-14EC-4EA6-AB9F-CCA7E6EBD138}" srcOrd="1" destOrd="0" presId="urn:microsoft.com/office/officeart/2005/8/layout/cycle6"/>
    <dgm:cxn modelId="{9E297070-2B6C-4B89-B632-B3F1B806F4AB}" type="presParOf" srcId="{91539D03-B674-4BE5-8698-31D4091392D2}" destId="{1C12CC5D-CF75-44DA-9393-64FAC42F4604}" srcOrd="2" destOrd="0" presId="urn:microsoft.com/office/officeart/2005/8/layout/cycle6"/>
    <dgm:cxn modelId="{63E35B8B-5916-419A-B548-DC533DEF5B6D}" type="presParOf" srcId="{91539D03-B674-4BE5-8698-31D4091392D2}" destId="{C6FE317F-5048-4598-846B-B6B9884DE1FF}" srcOrd="3" destOrd="0" presId="urn:microsoft.com/office/officeart/2005/8/layout/cycle6"/>
    <dgm:cxn modelId="{18973C9E-A2ED-4F69-AAFD-1CF3A4D83ED7}" type="presParOf" srcId="{91539D03-B674-4BE5-8698-31D4091392D2}" destId="{06AEEFB3-1238-461A-80D5-289E4CF1BEE4}" srcOrd="4" destOrd="0" presId="urn:microsoft.com/office/officeart/2005/8/layout/cycle6"/>
    <dgm:cxn modelId="{572A8339-6505-492D-91A6-22DE89AB6533}" type="presParOf" srcId="{91539D03-B674-4BE5-8698-31D4091392D2}" destId="{051D6EA9-A98C-4C06-862D-B5ABC4A7AAEF}" srcOrd="5" destOrd="0" presId="urn:microsoft.com/office/officeart/2005/8/layout/cycle6"/>
    <dgm:cxn modelId="{51F09C14-C337-4E5B-84AD-7258D1BC66EA}" type="presParOf" srcId="{91539D03-B674-4BE5-8698-31D4091392D2}" destId="{C8C4AA36-63C9-42F4-85D5-9BB9877EB4F5}" srcOrd="6" destOrd="0" presId="urn:microsoft.com/office/officeart/2005/8/layout/cycle6"/>
    <dgm:cxn modelId="{053FBAD6-6DD0-45DA-BD5D-4D812B3FE050}" type="presParOf" srcId="{91539D03-B674-4BE5-8698-31D4091392D2}" destId="{48813383-C852-4356-A960-58F251B6B816}" srcOrd="7" destOrd="0" presId="urn:microsoft.com/office/officeart/2005/8/layout/cycle6"/>
    <dgm:cxn modelId="{AA067119-5E3D-4659-97A3-52CE29968EE6}" type="presParOf" srcId="{91539D03-B674-4BE5-8698-31D4091392D2}" destId="{0295ECF5-97DE-4D50-B059-CE286ABC540D}" srcOrd="8" destOrd="0" presId="urn:microsoft.com/office/officeart/2005/8/layout/cycle6"/>
    <dgm:cxn modelId="{D00FC45E-A546-499D-86E8-DEE56A7CECEA}" type="presParOf" srcId="{91539D03-B674-4BE5-8698-31D4091392D2}" destId="{E7511787-AC36-408C-8DAB-1B48FE10669D}" srcOrd="9" destOrd="0" presId="urn:microsoft.com/office/officeart/2005/8/layout/cycle6"/>
    <dgm:cxn modelId="{CFD1EFD9-A816-4797-AF4A-45842ED0C00A}" type="presParOf" srcId="{91539D03-B674-4BE5-8698-31D4091392D2}" destId="{25753176-B845-4D1F-A949-0D3AE9BB2C76}" srcOrd="10" destOrd="0" presId="urn:microsoft.com/office/officeart/2005/8/layout/cycle6"/>
    <dgm:cxn modelId="{80988107-F6D3-4E59-8913-F933C5FD42A6}" type="presParOf" srcId="{91539D03-B674-4BE5-8698-31D4091392D2}" destId="{166EC2B4-D8CC-48DE-AD94-445D8FCA757D}" srcOrd="11" destOrd="0" presId="urn:microsoft.com/office/officeart/2005/8/layout/cycle6"/>
    <dgm:cxn modelId="{679A9C3F-FC18-48E6-A253-FC188C7CC530}" type="presParOf" srcId="{91539D03-B674-4BE5-8698-31D4091392D2}" destId="{788E44D9-AB17-422E-8786-AE707AEAC0A9}" srcOrd="12" destOrd="0" presId="urn:microsoft.com/office/officeart/2005/8/layout/cycle6"/>
    <dgm:cxn modelId="{0157BC63-88A3-497D-BFB0-D69B99D56741}" type="presParOf" srcId="{91539D03-B674-4BE5-8698-31D4091392D2}" destId="{9AFFD3F5-340D-4813-B407-4ABDECDCFFDE}" srcOrd="13" destOrd="0" presId="urn:microsoft.com/office/officeart/2005/8/layout/cycle6"/>
    <dgm:cxn modelId="{F9F9BD48-B6AC-4CE3-831C-678A2E03E16E}" type="presParOf" srcId="{91539D03-B674-4BE5-8698-31D4091392D2}" destId="{1007E18E-71F0-4A62-B186-488704126FF2}" srcOrd="14" destOrd="0" presId="urn:microsoft.com/office/officeart/2005/8/layout/cycle6"/>
    <dgm:cxn modelId="{15F80EEC-FCA0-4671-BE73-5B0C2D82840F}" type="presParOf" srcId="{91539D03-B674-4BE5-8698-31D4091392D2}" destId="{14CABFD7-BD7F-4136-B4C3-E425F39C9370}" srcOrd="15" destOrd="0" presId="urn:microsoft.com/office/officeart/2005/8/layout/cycle6"/>
    <dgm:cxn modelId="{C0F012BB-455D-4CEB-A245-4B4099549D54}" type="presParOf" srcId="{91539D03-B674-4BE5-8698-31D4091392D2}" destId="{465365A8-1154-42B6-B392-7FE1D2B8D7FB}" srcOrd="16" destOrd="0" presId="urn:microsoft.com/office/officeart/2005/8/layout/cycle6"/>
    <dgm:cxn modelId="{EBDED003-210A-4D21-AF06-58D4E5508B10}" type="presParOf" srcId="{91539D03-B674-4BE5-8698-31D4091392D2}" destId="{520F4CF0-FA4F-4017-8CEF-08629FC0FE8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E8A29-E7ED-43A3-9DF9-CF6C4853892D}">
      <dsp:nvSpPr>
        <dsp:cNvPr id="0" name=""/>
        <dsp:cNvSpPr/>
      </dsp:nvSpPr>
      <dsp:spPr>
        <a:xfrm>
          <a:off x="2343698" y="-214088"/>
          <a:ext cx="1374774" cy="1104558"/>
        </a:xfrm>
        <a:prstGeom prst="roundRect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397618" y="-160168"/>
        <a:ext cx="1266934" cy="996718"/>
      </dsp:txXfrm>
    </dsp:sp>
    <dsp:sp modelId="{1C12CC5D-CF75-44DA-9393-64FAC42F4604}">
      <dsp:nvSpPr>
        <dsp:cNvPr id="0" name=""/>
        <dsp:cNvSpPr/>
      </dsp:nvSpPr>
      <dsp:spPr>
        <a:xfrm>
          <a:off x="854258" y="-1033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867730" y="499671"/>
              </a:moveTo>
              <a:arcTo wR="1674521" hR="1674521" stAng="18926652" swAng="10105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E317F-5048-4598-846B-B6B9884DE1FF}">
      <dsp:nvSpPr>
        <dsp:cNvPr id="0" name=""/>
        <dsp:cNvSpPr/>
      </dsp:nvSpPr>
      <dsp:spPr>
        <a:xfrm>
          <a:off x="3692195" y="889901"/>
          <a:ext cx="1439106" cy="1114818"/>
        </a:xfrm>
        <a:prstGeom prst="roundRect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746616" y="944322"/>
        <a:ext cx="1330264" cy="1005976"/>
      </dsp:txXfrm>
    </dsp:sp>
    <dsp:sp modelId="{051D6EA9-A98C-4C06-862D-B5ABC4A7AAEF}">
      <dsp:nvSpPr>
        <dsp:cNvPr id="0" name=""/>
        <dsp:cNvSpPr/>
      </dsp:nvSpPr>
      <dsp:spPr>
        <a:xfrm>
          <a:off x="1415994" y="1197362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108877" y="810435"/>
              </a:moveTo>
              <a:arcTo wR="1674521" hR="1674521" stAng="19736063" swAng="7250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4AA36-63C9-42F4-85D5-9BB9877EB4F5}">
      <dsp:nvSpPr>
        <dsp:cNvPr id="0" name=""/>
        <dsp:cNvSpPr/>
      </dsp:nvSpPr>
      <dsp:spPr>
        <a:xfrm>
          <a:off x="3790479" y="2330631"/>
          <a:ext cx="1381567" cy="1038681"/>
        </a:xfrm>
        <a:prstGeom prst="roundRect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841183" y="2381335"/>
        <a:ext cx="1280159" cy="937273"/>
      </dsp:txXfrm>
    </dsp:sp>
    <dsp:sp modelId="{0295ECF5-97DE-4D50-B059-CE286ABC540D}">
      <dsp:nvSpPr>
        <dsp:cNvPr id="0" name=""/>
        <dsp:cNvSpPr/>
      </dsp:nvSpPr>
      <dsp:spPr>
        <a:xfrm>
          <a:off x="1707413" y="14363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302544" y="3226812"/>
              </a:moveTo>
              <a:arcTo wR="1674521" hR="1674521" stAng="4078369" swAng="605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11787-AC36-408C-8DAB-1B48FE10669D}">
      <dsp:nvSpPr>
        <dsp:cNvPr id="0" name=""/>
        <dsp:cNvSpPr/>
      </dsp:nvSpPr>
      <dsp:spPr>
        <a:xfrm>
          <a:off x="2350321" y="3024342"/>
          <a:ext cx="1374774" cy="1181711"/>
        </a:xfrm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2408007" y="3082028"/>
        <a:ext cx="1259402" cy="1066339"/>
      </dsp:txXfrm>
    </dsp:sp>
    <dsp:sp modelId="{166EC2B4-D8CC-48DE-AD94-445D8FCA757D}">
      <dsp:nvSpPr>
        <dsp:cNvPr id="0" name=""/>
        <dsp:cNvSpPr/>
      </dsp:nvSpPr>
      <dsp:spPr>
        <a:xfrm>
          <a:off x="1322465" y="244284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025441" y="3218126"/>
              </a:moveTo>
              <a:arcTo wR="1674521" hR="1674521" stAng="6768393" swAng="5272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E44D9-AB17-422E-8786-AE707AEAC0A9}">
      <dsp:nvSpPr>
        <dsp:cNvPr id="0" name=""/>
        <dsp:cNvSpPr/>
      </dsp:nvSpPr>
      <dsp:spPr>
        <a:xfrm>
          <a:off x="910155" y="2160240"/>
          <a:ext cx="1371449" cy="1183517"/>
        </a:xfrm>
        <a:prstGeom prst="roundRect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67930" y="2218015"/>
        <a:ext cx="1255899" cy="1067967"/>
      </dsp:txXfrm>
    </dsp:sp>
    <dsp:sp modelId="{1007E18E-71F0-4A62-B186-488704126FF2}">
      <dsp:nvSpPr>
        <dsp:cNvPr id="0" name=""/>
        <dsp:cNvSpPr/>
      </dsp:nvSpPr>
      <dsp:spPr>
        <a:xfrm>
          <a:off x="1410410" y="277407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2547" y="1879128"/>
              </a:moveTo>
              <a:arcTo wR="1674521" hR="1674521" stAng="10378895" swAng="7526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ABFD7-BD7F-4136-B4C3-E425F39C9370}">
      <dsp:nvSpPr>
        <dsp:cNvPr id="0" name=""/>
        <dsp:cNvSpPr/>
      </dsp:nvSpPr>
      <dsp:spPr>
        <a:xfrm>
          <a:off x="910158" y="720077"/>
          <a:ext cx="1360981" cy="1066909"/>
        </a:xfrm>
        <a:prstGeom prst="roundRect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962240" y="772159"/>
        <a:ext cx="1256817" cy="962745"/>
      </dsp:txXfrm>
    </dsp:sp>
    <dsp:sp modelId="{520F4CF0-FA4F-4017-8CEF-08629FC0FE8A}">
      <dsp:nvSpPr>
        <dsp:cNvPr id="0" name=""/>
        <dsp:cNvSpPr/>
      </dsp:nvSpPr>
      <dsp:spPr>
        <a:xfrm>
          <a:off x="1536020" y="243949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507702" y="473456"/>
              </a:moveTo>
              <a:arcTo wR="1674521" hR="1674521" stAng="13549715" swAng="771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4BE0-E342-4869-B977-4D1C8EEC2E97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96F5-DCC8-4BE7-BD99-B081C70BF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5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96F5-DCC8-4BE7-BD99-B081C70BFC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7977F0-8796-4708-A46F-BDBDD82B403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A93E05-53E6-4325-A08F-23CC7EA06D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486600" cy="1872208"/>
          </a:xfrm>
        </p:spPr>
        <p:txBody>
          <a:bodyPr/>
          <a:lstStyle/>
          <a:p>
            <a:r>
              <a:rPr lang="ru-RU" dirty="0" smtClean="0"/>
              <a:t>Как звери к зиме готовятся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40760" cy="1436859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Снег на полях, лед на реках,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Вьюга гуляет. Когда это бывает?</a:t>
            </a:r>
          </a:p>
        </p:txBody>
      </p:sp>
      <p:sp>
        <p:nvSpPr>
          <p:cNvPr id="5" name="Пятно 2 4"/>
          <p:cNvSpPr/>
          <p:nvPr/>
        </p:nvSpPr>
        <p:spPr>
          <a:xfrm>
            <a:off x="1331640" y="3140968"/>
            <a:ext cx="1080120" cy="14401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6516216" y="2492896"/>
            <a:ext cx="2016224" cy="15121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3923928" y="4577827"/>
            <a:ext cx="1584176" cy="7920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аксим\Downloads\68536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8" y="4149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120631" y="5733256"/>
            <a:ext cx="403244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Составила и провела</a:t>
            </a:r>
          </a:p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Воспитатель,</a:t>
            </a:r>
          </a:p>
          <a:p>
            <a:pPr algn="l"/>
            <a:r>
              <a:rPr lang="ru-RU" sz="1600" i="1" dirty="0" smtClean="0">
                <a:solidFill>
                  <a:schemeClr val="tx1"/>
                </a:solidFill>
              </a:rPr>
              <a:t>Первой квалификационной категории М. А. Леонова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05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86" y="764119"/>
            <a:ext cx="2212511" cy="16593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374" y="805172"/>
            <a:ext cx="2105496" cy="157727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Штриховая стрелка вправо 10"/>
          <p:cNvSpPr/>
          <p:nvPr/>
        </p:nvSpPr>
        <p:spPr>
          <a:xfrm>
            <a:off x="4229962" y="1274824"/>
            <a:ext cx="864096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86" y="2927573"/>
            <a:ext cx="2140503" cy="15841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Штриховая стрелка вправо 12"/>
          <p:cNvSpPr/>
          <p:nvPr/>
        </p:nvSpPr>
        <p:spPr>
          <a:xfrm>
            <a:off x="4229962" y="3148979"/>
            <a:ext cx="864096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5005937"/>
            <a:ext cx="2052228" cy="15457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22" y="5005937"/>
            <a:ext cx="2139441" cy="15457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835" y="4955941"/>
            <a:ext cx="2088232" cy="16457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1" y="2796186"/>
            <a:ext cx="2088232" cy="16457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46586" y="232286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Выбери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картинку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4725144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7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94868" y="466003"/>
            <a:ext cx="1533504" cy="18002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Штриховая стрелка вправо 2"/>
          <p:cNvSpPr/>
          <p:nvPr/>
        </p:nvSpPr>
        <p:spPr>
          <a:xfrm>
            <a:off x="4238661" y="1200131"/>
            <a:ext cx="834392" cy="5726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1" y="2633796"/>
            <a:ext cx="1918247" cy="15121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Штриховая стрелка вправо 4"/>
          <p:cNvSpPr/>
          <p:nvPr/>
        </p:nvSpPr>
        <p:spPr>
          <a:xfrm>
            <a:off x="4259154" y="2931426"/>
            <a:ext cx="864096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82" y="4771329"/>
            <a:ext cx="1882027" cy="16561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273" y="4797152"/>
            <a:ext cx="1897167" cy="167567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3" y="4797152"/>
            <a:ext cx="1944216" cy="16045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00" y="632309"/>
            <a:ext cx="1985609" cy="14907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7277" y="2633796"/>
            <a:ext cx="1872209" cy="14632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251921" y="410087"/>
            <a:ext cx="311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Выбери картинку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5091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84" y="980728"/>
            <a:ext cx="1954560" cy="1465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Штриховая стрелка вправо 2"/>
          <p:cNvSpPr/>
          <p:nvPr/>
        </p:nvSpPr>
        <p:spPr>
          <a:xfrm>
            <a:off x="4350736" y="1402713"/>
            <a:ext cx="978408" cy="6219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924944"/>
            <a:ext cx="1941506" cy="14077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Штриховая стрелка вправо 5"/>
          <p:cNvSpPr/>
          <p:nvPr/>
        </p:nvSpPr>
        <p:spPr>
          <a:xfrm>
            <a:off x="4283825" y="3286314"/>
            <a:ext cx="978408" cy="6286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762" y="2924944"/>
            <a:ext cx="1883685" cy="13513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78" y="4867571"/>
            <a:ext cx="2010525" cy="13606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814977"/>
            <a:ext cx="1800201" cy="13513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761" y="980728"/>
            <a:ext cx="1883685" cy="1465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38" y="4876914"/>
            <a:ext cx="1954562" cy="13606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91880" y="548680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Выбери картинку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4581128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78010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Молодцы!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54192591"/>
              </p:ext>
            </p:extLst>
          </p:nvPr>
        </p:nvGraphicFramePr>
        <p:xfrm>
          <a:off x="1429591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лако 4"/>
          <p:cNvSpPr/>
          <p:nvPr/>
        </p:nvSpPr>
        <p:spPr>
          <a:xfrm>
            <a:off x="1333004" y="271914"/>
            <a:ext cx="2592288" cy="2066528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 rot="19848457" flipV="1">
            <a:off x="545469" y="4453049"/>
            <a:ext cx="2155538" cy="23572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925292" y="271914"/>
            <a:ext cx="3262743" cy="1584176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300192" y="1349631"/>
            <a:ext cx="2448272" cy="2088232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516216" y="3577652"/>
            <a:ext cx="2016224" cy="18002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53838" y="2230016"/>
            <a:ext cx="2158333" cy="2268252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801056" y="655761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Летом ходит без дороги</a:t>
            </a:r>
          </a:p>
          <a:p>
            <a:r>
              <a:rPr lang="ru-RU" sz="1200" dirty="0" smtClean="0"/>
              <a:t>Возле сосен и берёз,</a:t>
            </a:r>
          </a:p>
          <a:p>
            <a:r>
              <a:rPr lang="ru-RU" sz="1200" dirty="0" smtClean="0"/>
              <a:t>А зимою спит в берлоге,</a:t>
            </a:r>
          </a:p>
          <a:p>
            <a:r>
              <a:rPr lang="ru-RU" sz="1200" dirty="0" smtClean="0"/>
              <a:t>От мороза пряча нос.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932" y="276397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Хвост пушистый,</a:t>
            </a:r>
          </a:p>
          <a:p>
            <a:r>
              <a:rPr lang="ru-RU" sz="1200" dirty="0" smtClean="0"/>
              <a:t>Мех золотистый,</a:t>
            </a:r>
          </a:p>
          <a:p>
            <a:r>
              <a:rPr lang="ru-RU" sz="1200" dirty="0" smtClean="0"/>
              <a:t>В лесу живёт,</a:t>
            </a:r>
          </a:p>
          <a:p>
            <a:r>
              <a:rPr lang="ru-RU" sz="1200" dirty="0" smtClean="0"/>
              <a:t>А в деревне кур крадёт.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2964" y="521615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Комочек пуха, Длинное ухо,</a:t>
            </a:r>
          </a:p>
          <a:p>
            <a:r>
              <a:rPr lang="ru-RU" sz="1200" dirty="0" smtClean="0"/>
              <a:t>Прыгает ловко, Любит морковку.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400506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Сама мала, Шубка пышна,</a:t>
            </a:r>
          </a:p>
          <a:p>
            <a:r>
              <a:rPr lang="ru-RU" sz="1200" dirty="0" smtClean="0"/>
              <a:t>В дупле живёт,</a:t>
            </a:r>
          </a:p>
          <a:p>
            <a:r>
              <a:rPr lang="ru-RU" sz="1200" dirty="0" smtClean="0"/>
              <a:t>Орехи грызёт.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173827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День и ночь по лесу рыщет,</a:t>
            </a:r>
          </a:p>
          <a:p>
            <a:r>
              <a:rPr lang="ru-RU" sz="1200" dirty="0" smtClean="0"/>
              <a:t>День и ночь добычу ищет.</a:t>
            </a:r>
          </a:p>
          <a:p>
            <a:r>
              <a:rPr lang="ru-RU" sz="1200" dirty="0" smtClean="0"/>
              <a:t>Ходит-бродит он молчком,</a:t>
            </a:r>
          </a:p>
          <a:p>
            <a:r>
              <a:rPr lang="ru-RU" sz="1200" dirty="0" smtClean="0"/>
              <a:t>Уши серые торчком.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86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Сердитый недотрога</a:t>
            </a:r>
          </a:p>
          <a:p>
            <a:r>
              <a:rPr lang="ru-RU" sz="1200" dirty="0" smtClean="0"/>
              <a:t>Живёт в глуши лесной.</a:t>
            </a:r>
          </a:p>
          <a:p>
            <a:r>
              <a:rPr lang="ru-RU" sz="1200" dirty="0" smtClean="0"/>
              <a:t>Иголок очень много,</a:t>
            </a:r>
          </a:p>
          <a:p>
            <a:r>
              <a:rPr lang="ru-RU" sz="1200" dirty="0" smtClean="0"/>
              <a:t>А ниток – ни одной.</a:t>
            </a:r>
            <a:endParaRPr lang="ru-RU" sz="1200" dirty="0"/>
          </a:p>
        </p:txBody>
      </p:sp>
      <p:sp>
        <p:nvSpPr>
          <p:cNvPr id="24" name="Стрелка вправо 23">
            <a:hlinkClick r:id="rId7" action="ppaction://hlinksldjump"/>
          </p:cNvPr>
          <p:cNvSpPr/>
          <p:nvPr/>
        </p:nvSpPr>
        <p:spPr>
          <a:xfrm>
            <a:off x="8172400" y="5949280"/>
            <a:ext cx="713098" cy="43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098" y="980728"/>
            <a:ext cx="5372950" cy="3564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2" y="-2740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Ё</a:t>
            </a:r>
            <a:r>
              <a:rPr lang="ru-RU" sz="4400" dirty="0" smtClean="0">
                <a:solidFill>
                  <a:srgbClr val="7030A0"/>
                </a:solidFill>
              </a:rPr>
              <a:t>жик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712" y="4792703"/>
            <a:ext cx="8689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	</a:t>
            </a:r>
            <a:r>
              <a:rPr lang="ru-RU" dirty="0" smtClean="0"/>
              <a:t>Всё лето еж усиленно питается, чтобы накопить побольше жирка и проспать всю зиму </a:t>
            </a:r>
            <a:r>
              <a:rPr lang="ru-RU" dirty="0" smtClean="0">
                <a:solidFill>
                  <a:prstClr val="black"/>
                </a:solidFill>
              </a:rPr>
              <a:t>в своём уютном гнезде.                                                                                                                                          	Осенью ежи собирают сухие листья, траву и утепляют своё гнездо, а с наступлением заморозков впадают в спячку.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3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4653136"/>
            <a:ext cx="8234112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Летом ходит волк сытый. Дичи много. Придёт зимнее время, звери спрячутся- нечего есть волку.</a:t>
            </a: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Злые, голодные ходят волки, ищут добычу. К деревне подойдут… Где сторожа нет да запоры плохи – несдобровать овце.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743266"/>
            <a:ext cx="5400601" cy="3672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528" y="6021288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7030A0"/>
                </a:solidFill>
              </a:rPr>
              <a:t>Волк</a:t>
            </a:r>
            <a:endParaRPr lang="ru-RU" sz="4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908720"/>
            <a:ext cx="5400600" cy="36684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7564" y="4509121"/>
            <a:ext cx="7956884" cy="15841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    Осенью у лисы густеет шёрстка, шубка становится очень тёплой и пушистой. В такой никакой мороз не страшен!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В зимнее время лиса охотится на зайцев, птиц, а ещё мышей ловит- мышкует.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904" y="1"/>
            <a:ext cx="165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Лиса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536432" cy="6333592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                        Белочка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dirty="0">
                <a:solidFill>
                  <a:schemeClr val="tx1"/>
                </a:solidFill>
              </a:rPr>
              <a:t>Белке зимой ни мороз, ни ветер не страшны. Как закрутит метель</a:t>
            </a:r>
            <a:r>
              <a:rPr lang="ru-RU" dirty="0" smtClean="0">
                <a:solidFill>
                  <a:schemeClr val="tx1"/>
                </a:solidFill>
              </a:rPr>
              <a:t>, непогода- </a:t>
            </a:r>
            <a:r>
              <a:rPr lang="ru-RU" dirty="0">
                <a:solidFill>
                  <a:schemeClr val="tx1"/>
                </a:solidFill>
              </a:rPr>
              <a:t>белка скорей к своему дуплу спешит. Дупло у белки веточками, сучьями выстлано-большое </a:t>
            </a:r>
            <a:r>
              <a:rPr lang="ru-RU" dirty="0" smtClean="0">
                <a:solidFill>
                  <a:schemeClr val="tx1"/>
                </a:solidFill>
              </a:rPr>
              <a:t>, круглое, а </a:t>
            </a:r>
            <a:r>
              <a:rPr lang="ru-RU" dirty="0">
                <a:solidFill>
                  <a:schemeClr val="tx1"/>
                </a:solidFill>
              </a:rPr>
              <a:t>сбоку </a:t>
            </a:r>
            <a:r>
              <a:rPr lang="ru-RU" dirty="0" smtClean="0">
                <a:solidFill>
                  <a:schemeClr val="tx1"/>
                </a:solidFill>
              </a:rPr>
              <a:t>лазейка. Свернётся она клубочком, пушистым хвостиком прикроется и спит.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189" y="980728"/>
            <a:ext cx="5472609" cy="36354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2714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40744"/>
            <a:ext cx="1944216" cy="5006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4797152"/>
            <a:ext cx="8219256" cy="93610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На зиму медведь впадает в спячку. Берлогу он роет в глухой чаще под деревом, а утепляет ветками и травой.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В январе у медведицы рождаются 2-3 медвежонка. До весны они живут в берлоге, растут и набираются  сил 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528" y="908720"/>
            <a:ext cx="5400595" cy="36724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251520" y="6021288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91951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Медведь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926740"/>
            <a:ext cx="936104" cy="5006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0010" y="4909946"/>
            <a:ext cx="7992888" cy="1152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tx1"/>
                </a:solidFill>
              </a:rPr>
              <a:t>Ещё и осень не началась, а заяц линять стал- менять свою лёгкую серую шубку на тёплую- белую, на снегу не заметную.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Спит заяц зимой на снегу, запасов не делает- грызёт тонкие веточки и кору.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886" y="980726"/>
            <a:ext cx="5472608" cy="36003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23528" y="609329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23928" y="116632"/>
            <a:ext cx="155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Заяц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132" y="115549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 теперь мы поиграем!!!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Максим\Downloads\0-videomontazh-vashego-domashnego-foto-videoarhi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67" y="3429000"/>
            <a:ext cx="4127110" cy="32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66" y="680612"/>
            <a:ext cx="91937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НАЙДИ  НЕДОСТАЮЩИЙ ПРЕДМЕТ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8868" y="29635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60564" y="243493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81177" y="248573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9114" y="26571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8171" y="2442875"/>
            <a:ext cx="274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5868" y="2634880"/>
            <a:ext cx="1703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275856" y="261960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 (по аналогии)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7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331</Words>
  <Application>Microsoft Office PowerPoint</Application>
  <PresentationFormat>Экран (4:3)</PresentationFormat>
  <Paragraphs>69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Как звери к зиме готовятся </vt:lpstr>
      <vt:lpstr>Презентация PowerPoint</vt:lpstr>
      <vt:lpstr>Презентация PowerPoint</vt:lpstr>
      <vt:lpstr>Презентация PowerPoint</vt:lpstr>
      <vt:lpstr>     Осенью у лисы густеет шёрстка, шубка становится очень тёплой и пушистой. В такой никакой мороз не страшен!        В зимнее время лиса охотится на зайцев, птиц, а ещё мышей ловит- мышкует.</vt:lpstr>
      <vt:lpstr>Презентация PowerPoint</vt:lpstr>
      <vt:lpstr>Медведь</vt:lpstr>
      <vt:lpstr>Заяц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MAKS</cp:lastModifiedBy>
  <cp:revision>108</cp:revision>
  <dcterms:created xsi:type="dcterms:W3CDTF">2014-10-21T18:16:07Z</dcterms:created>
  <dcterms:modified xsi:type="dcterms:W3CDTF">2015-10-11T15:10:15Z</dcterms:modified>
</cp:coreProperties>
</file>