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3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2F0D9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26855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8640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1885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0762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1784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77217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14885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8271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9519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11018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2409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документ 6"/>
          <p:cNvSpPr/>
          <p:nvPr userDrawn="1"/>
        </p:nvSpPr>
        <p:spPr>
          <a:xfrm>
            <a:off x="106622" y="93666"/>
            <a:ext cx="8960376" cy="6764334"/>
          </a:xfrm>
          <a:prstGeom prst="flowChartDocument">
            <a:avLst/>
          </a:prstGeom>
          <a:solidFill>
            <a:srgbClr val="E2F0D9">
              <a:alpha val="85882"/>
            </a:srgbClr>
          </a:solidFill>
          <a:ln w="168275" cmpd="thickThin"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1450" h="139700" prst="divot"/>
            <a:bevelB w="17145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7757" y="-286964"/>
            <a:ext cx="2655496" cy="19332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16" y="5022330"/>
            <a:ext cx="1048267" cy="16991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E0D3-1812-4759-99B0-024EFCF3D86D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050" y="5726241"/>
            <a:ext cx="3074938" cy="119922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36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953" y="1179615"/>
            <a:ext cx="8585860" cy="1788041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«Играем в театр»</a:t>
            </a:r>
            <a:endParaRPr lang="ru-RU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8616" y="3673290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latin typeface="Georgia" pitchFamily="18" charset="0"/>
              </a:rPr>
              <a:t>Опыт работы </a:t>
            </a:r>
          </a:p>
          <a:p>
            <a:r>
              <a:rPr lang="ru-RU" i="1" dirty="0" smtClean="0">
                <a:latin typeface="Georgia" pitchFamily="18" charset="0"/>
              </a:rPr>
              <a:t>музыкального руководителя </a:t>
            </a:r>
          </a:p>
          <a:p>
            <a:r>
              <a:rPr lang="ru-RU" i="1" dirty="0" smtClean="0">
                <a:latin typeface="Georgia" pitchFamily="18" charset="0"/>
              </a:rPr>
              <a:t>МБДОУ «Детский сад №158</a:t>
            </a:r>
          </a:p>
          <a:p>
            <a:r>
              <a:rPr lang="ru-RU" i="1" dirty="0" smtClean="0">
                <a:latin typeface="Georgia" pitchFamily="18" charset="0"/>
              </a:rPr>
              <a:t>Васильевой Татьяны Васильевны</a:t>
            </a:r>
            <a:endParaRPr lang="ru-RU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468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лариса\Desktop\материал для Татьяны Васильевны по МО 2015\фото для презентации театр\DSC0758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448" y="961573"/>
            <a:ext cx="3652609" cy="243938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036" y="3683002"/>
            <a:ext cx="3488278" cy="2384216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0537" y="1277258"/>
            <a:ext cx="2710946" cy="3933371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101" name="Заголовок 5"/>
          <p:cNvSpPr>
            <a:spLocks noGrp="1"/>
          </p:cNvSpPr>
          <p:nvPr>
            <p:ph type="title"/>
          </p:nvPr>
        </p:nvSpPr>
        <p:spPr>
          <a:xfrm>
            <a:off x="1299028" y="0"/>
            <a:ext cx="69342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Ребенок зритель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827100" y="-1"/>
            <a:ext cx="6342743" cy="90095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Ребенок  артист</a:t>
            </a:r>
          </a:p>
        </p:txBody>
      </p:sp>
      <p:pic>
        <p:nvPicPr>
          <p:cNvPr id="1026" name="Picture 2" descr="C:\Users\лариса\Pictures\фото мероприятий\DSCF12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302" y="879678"/>
            <a:ext cx="3530990" cy="2518543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  <p:pic>
        <p:nvPicPr>
          <p:cNvPr id="1027" name="Picture 3" descr="C:\Users\лариса\Pictures\фото мероприятий\DSCF114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861" t="3920" b="12682"/>
          <a:stretch>
            <a:fillRect/>
          </a:stretch>
        </p:blipFill>
        <p:spPr bwMode="auto">
          <a:xfrm>
            <a:off x="4507320" y="787790"/>
            <a:ext cx="3420983" cy="2461847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  <p:pic>
        <p:nvPicPr>
          <p:cNvPr id="1028" name="Picture 4" descr="E:\IMG_10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41" r="3950"/>
          <a:stretch>
            <a:fillRect/>
          </a:stretch>
        </p:blipFill>
        <p:spPr bwMode="auto">
          <a:xfrm>
            <a:off x="5894364" y="2771335"/>
            <a:ext cx="2897945" cy="2349305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  <p:pic>
        <p:nvPicPr>
          <p:cNvPr id="1029" name="Picture 5" descr="E:\IMG_102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088" t="5637" r="13165"/>
          <a:stretch>
            <a:fillRect/>
          </a:stretch>
        </p:blipFill>
        <p:spPr bwMode="auto">
          <a:xfrm>
            <a:off x="1755263" y="3643531"/>
            <a:ext cx="2971481" cy="2541327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827100" y="-1"/>
            <a:ext cx="6342743" cy="90095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Ребенок   режиссер</a:t>
            </a:r>
          </a:p>
        </p:txBody>
      </p:sp>
      <p:pic>
        <p:nvPicPr>
          <p:cNvPr id="2050" name="Picture 2" descr="C:\Users\adm\Desktop\фото для занятия\DSC008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2809" y="3593438"/>
            <a:ext cx="3618517" cy="2519979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  <p:pic>
        <p:nvPicPr>
          <p:cNvPr id="2052" name="Picture 4" descr="C:\Users\adm\Desktop\фото для занятия\DSC008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634" y="860031"/>
            <a:ext cx="4441371" cy="2453228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  <p:pic>
        <p:nvPicPr>
          <p:cNvPr id="8" name="Picture 3" descr="C:\Users\adm\Desktop\фото для занятия\DSC0081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6567" y="1702782"/>
            <a:ext cx="3659597" cy="2529584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лариса\Desktop\материал для Татьяны Васильевны по МО 2015\фото для презентации театр\IMG_25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9201" y="870003"/>
            <a:ext cx="3686628" cy="251347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5123" name="Picture 5" descr="C:\Users\лариса\Desktop\материал для Татьяны Васильевны по МО 2015\фото для презентации театр\IMG_258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597" y="821832"/>
            <a:ext cx="2487517" cy="369574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5124" name="Picture 3" descr="C:\Users\лариса\Desktop\материал для Татьяны Васильевны по МО 2015\фото для презентации театр\IMG_259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43"/>
          <a:stretch>
            <a:fillRect/>
          </a:stretch>
        </p:blipFill>
        <p:spPr bwMode="auto">
          <a:xfrm>
            <a:off x="1988456" y="3585028"/>
            <a:ext cx="2644094" cy="2627087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5125" name="Picture 6" descr="C:\Users\лариса\Desktop\материал для Татьяны Васильевны по МО 2015\фото для презентации театр\IMG_259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45687" y="3027281"/>
            <a:ext cx="2366511" cy="232849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5126" name="Заголовок 7"/>
          <p:cNvSpPr>
            <a:spLocks noGrp="1"/>
          </p:cNvSpPr>
          <p:nvPr>
            <p:ph type="title"/>
          </p:nvPr>
        </p:nvSpPr>
        <p:spPr>
          <a:xfrm>
            <a:off x="707572" y="0"/>
            <a:ext cx="6934200" cy="914400"/>
          </a:xfrm>
        </p:spPr>
        <p:txBody>
          <a:bodyPr/>
          <a:lstStyle/>
          <a:p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Ребенок декоратор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787400" y="0"/>
            <a:ext cx="69342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Ребенок костюмер</a:t>
            </a:r>
          </a:p>
        </p:txBody>
      </p:sp>
      <p:pic>
        <p:nvPicPr>
          <p:cNvPr id="6148" name="Picture 4" descr="C:\Users\лариса\Desktop\материал для Татьяны Васильевны по МО 2015\фото для презентации театр\IMG_26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342" y="914399"/>
            <a:ext cx="3425372" cy="2569029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6149" name="Picture 5" descr="C:\Users\лариса\Desktop\материал для Татьяны Васильевны по МО 2015\фото для презентации театр\IMG_26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0291" y="3120571"/>
            <a:ext cx="2140488" cy="3222173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6150" name="Picture 7" descr="C:\Users\лариса\Pictures\экскурсия в театр кукол фото\CIMG264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7199" y="1034143"/>
            <a:ext cx="3193143" cy="2394857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7" name="Picture 6" descr="C:\Users\лариса\Pictures\фото мероприятий\DSCF128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978" t="24051"/>
          <a:stretch>
            <a:fillRect/>
          </a:stretch>
        </p:blipFill>
        <p:spPr bwMode="auto">
          <a:xfrm>
            <a:off x="6821813" y="2757715"/>
            <a:ext cx="1906716" cy="25654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197224" y="-1"/>
            <a:ext cx="7387772" cy="91439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Ребенок  звукооператор</a:t>
            </a:r>
          </a:p>
        </p:txBody>
      </p:sp>
      <p:pic>
        <p:nvPicPr>
          <p:cNvPr id="1027" name="Picture 3" descr="C:\Users\adm\Desktop\фото для занятия\DSC008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755" y="876300"/>
            <a:ext cx="4415506" cy="2480855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  <p:pic>
        <p:nvPicPr>
          <p:cNvPr id="1028" name="Picture 4" descr="C:\Users\adm\Desktop\фото для занятия\DSC008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2032" y="3727524"/>
            <a:ext cx="2597320" cy="2361295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  <p:pic>
        <p:nvPicPr>
          <p:cNvPr id="1029" name="Picture 5" descr="C:\Users\adm\Desktop\фото для занятия\DSC0078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587"/>
          <a:stretch>
            <a:fillRect/>
          </a:stretch>
        </p:blipFill>
        <p:spPr bwMode="auto">
          <a:xfrm>
            <a:off x="4410634" y="3096563"/>
            <a:ext cx="3691793" cy="2211045"/>
          </a:xfrm>
          <a:prstGeom prst="rect">
            <a:avLst/>
          </a:prstGeom>
          <a:noFill/>
          <a:ln w="57150" cmpd="thinThick">
            <a:solidFill>
              <a:srgbClr val="0000FF"/>
            </a:solidFill>
          </a:ln>
        </p:spPr>
      </p:pic>
      <p:pic>
        <p:nvPicPr>
          <p:cNvPr id="9" name="Picture 5" descr="C:\Users\лариса\Pictures\Фото игра на инструментах\DSCN263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5678" y="897784"/>
            <a:ext cx="1833147" cy="232951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953" y="1179615"/>
            <a:ext cx="8585860" cy="1788041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«Играем в театр»</a:t>
            </a:r>
            <a:endParaRPr lang="ru-RU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8616" y="3673290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latin typeface="Georgia" pitchFamily="18" charset="0"/>
              </a:rPr>
              <a:t>Опыт работы </a:t>
            </a:r>
          </a:p>
          <a:p>
            <a:r>
              <a:rPr lang="ru-RU" i="1" dirty="0" smtClean="0">
                <a:latin typeface="Georgia" pitchFamily="18" charset="0"/>
              </a:rPr>
              <a:t>музыкального руководителя </a:t>
            </a:r>
          </a:p>
          <a:p>
            <a:r>
              <a:rPr lang="ru-RU" i="1" dirty="0" smtClean="0">
                <a:latin typeface="Georgia" pitchFamily="18" charset="0"/>
              </a:rPr>
              <a:t>МБДОУ «Детский сад №158</a:t>
            </a:r>
          </a:p>
          <a:p>
            <a:r>
              <a:rPr lang="ru-RU" i="1" dirty="0" smtClean="0">
                <a:latin typeface="Georgia" pitchFamily="18" charset="0"/>
              </a:rPr>
              <a:t>Васильевой Татьяны Васильевны</a:t>
            </a:r>
            <a:endParaRPr lang="ru-RU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468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BDAE2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34A90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48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«Играем в театр»</vt:lpstr>
      <vt:lpstr>Ребенок зритель</vt:lpstr>
      <vt:lpstr>Ребенок  артист</vt:lpstr>
      <vt:lpstr>Ребенок   режиссер</vt:lpstr>
      <vt:lpstr>Ребенок декоратор</vt:lpstr>
      <vt:lpstr>Ребенок костюмер</vt:lpstr>
      <vt:lpstr>Ребенок  звукооператор</vt:lpstr>
      <vt:lpstr>«Играем в театр»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Наташа</cp:lastModifiedBy>
  <cp:revision>9</cp:revision>
  <dcterms:created xsi:type="dcterms:W3CDTF">2014-07-11T19:10:49Z</dcterms:created>
  <dcterms:modified xsi:type="dcterms:W3CDTF">2015-10-13T20:28:30Z</dcterms:modified>
</cp:coreProperties>
</file>