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0"/>
  </p:notesMasterIdLst>
  <p:sldIdLst>
    <p:sldId id="256" r:id="rId2"/>
    <p:sldId id="257" r:id="rId3"/>
    <p:sldId id="260" r:id="rId4"/>
    <p:sldId id="259" r:id="rId5"/>
    <p:sldId id="264" r:id="rId6"/>
    <p:sldId id="275" r:id="rId7"/>
    <p:sldId id="276" r:id="rId8"/>
    <p:sldId id="265" r:id="rId9"/>
    <p:sldId id="266" r:id="rId10"/>
    <p:sldId id="261" r:id="rId11"/>
    <p:sldId id="307" r:id="rId12"/>
    <p:sldId id="306" r:id="rId13"/>
    <p:sldId id="308" r:id="rId14"/>
    <p:sldId id="278" r:id="rId15"/>
    <p:sldId id="279" r:id="rId16"/>
    <p:sldId id="297" r:id="rId17"/>
    <p:sldId id="282" r:id="rId18"/>
    <p:sldId id="299" r:id="rId19"/>
    <p:sldId id="284" r:id="rId20"/>
    <p:sldId id="285" r:id="rId21"/>
    <p:sldId id="301" r:id="rId22"/>
    <p:sldId id="287" r:id="rId23"/>
    <p:sldId id="303" r:id="rId24"/>
    <p:sldId id="289" r:id="rId25"/>
    <p:sldId id="305" r:id="rId26"/>
    <p:sldId id="291" r:id="rId27"/>
    <p:sldId id="293" r:id="rId28"/>
    <p:sldId id="267" r:id="rId29"/>
    <p:sldId id="262" r:id="rId30"/>
    <p:sldId id="271" r:id="rId31"/>
    <p:sldId id="269" r:id="rId32"/>
    <p:sldId id="270" r:id="rId33"/>
    <p:sldId id="272" r:id="rId34"/>
    <p:sldId id="295" r:id="rId35"/>
    <p:sldId id="263" r:id="rId36"/>
    <p:sldId id="274" r:id="rId37"/>
    <p:sldId id="273" r:id="rId38"/>
    <p:sldId id="268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3CC"/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346" autoAdjust="0"/>
  </p:normalViewPr>
  <p:slideViewPr>
    <p:cSldViewPr>
      <p:cViewPr>
        <p:scale>
          <a:sx n="70" d="100"/>
          <a:sy n="70" d="100"/>
        </p:scale>
        <p:origin x="-1170" y="-10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6C0E8C3-9545-4C77-A74F-0EB69F4C26E5}" type="datetimeFigureOut">
              <a:rPr lang="ru-RU"/>
              <a:pPr>
                <a:defRPr/>
              </a:pPr>
              <a:t>01.01.2008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631F356-BE7E-4282-A3B8-5B048EA1A1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E58654-F165-444E-804A-3ACBCC503BE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42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5796EB-D4F8-4628-A16A-B99C3A5554B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04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F51BEC7-EAB2-415E-9A48-E0C9835E2CA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6F7C9-E939-4C6B-BD28-651D9F4B025D}" type="datetimeFigureOut">
              <a:rPr lang="ru-RU"/>
              <a:pPr>
                <a:defRPr/>
              </a:pPr>
              <a:t>01.01.2008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F67C1-DB63-4C7E-8870-DEEC188366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E94E0-C98C-4A04-88D3-A697A1E81297}" type="datetimeFigureOut">
              <a:rPr lang="ru-RU"/>
              <a:pPr>
                <a:defRPr/>
              </a:pPr>
              <a:t>01.01.2008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907E4-98C0-4B39-BF77-BB7D4D5560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FC720-D463-43AB-A7F4-21132BE85A4E}" type="datetimeFigureOut">
              <a:rPr lang="ru-RU"/>
              <a:pPr>
                <a:defRPr/>
              </a:pPr>
              <a:t>01.01.2008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EC316-20EE-4849-BBC2-909CAC1D6F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641F5-8B3A-4A97-ADCE-2E2AC531DC66}" type="datetimeFigureOut">
              <a:rPr lang="ru-RU"/>
              <a:pPr>
                <a:defRPr/>
              </a:pPr>
              <a:t>01.01.2008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56F46-3CA2-47B3-9079-AFE452DE11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52DB3-9312-496D-A9CA-474DE58FC846}" type="datetimeFigureOut">
              <a:rPr lang="ru-RU"/>
              <a:pPr>
                <a:defRPr/>
              </a:pPr>
              <a:t>01.01.2008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FD522-AB83-40A9-9A30-E40E51E917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E65E-5BC8-429A-87B0-9A830C866593}" type="datetimeFigureOut">
              <a:rPr lang="ru-RU"/>
              <a:pPr>
                <a:defRPr/>
              </a:pPr>
              <a:t>01.01.2008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D720F-D242-49F5-8095-D5169C61DF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54F81-22B4-48C5-BE65-E3AD88F4E519}" type="datetimeFigureOut">
              <a:rPr lang="ru-RU"/>
              <a:pPr>
                <a:defRPr/>
              </a:pPr>
              <a:t>01.01.2008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0727D-EC05-4C7E-A105-A16EE84495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142F5-2025-421A-9446-834446CDB3C1}" type="datetimeFigureOut">
              <a:rPr lang="ru-RU"/>
              <a:pPr>
                <a:defRPr/>
              </a:pPr>
              <a:t>01.01.2008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26862-9BB3-453A-89CA-70459C624B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ED89A-DDEE-4564-B8FC-1B7511BBE762}" type="datetimeFigureOut">
              <a:rPr lang="ru-RU"/>
              <a:pPr>
                <a:defRPr/>
              </a:pPr>
              <a:t>01.01.2008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707E0-34C3-4541-AEFB-CE12954010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E7364-A6E7-4FFC-997E-E24CAF76C896}" type="datetimeFigureOut">
              <a:rPr lang="ru-RU"/>
              <a:pPr>
                <a:defRPr/>
              </a:pPr>
              <a:t>01.01.2008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6C6AA-A56A-4DD6-BE95-D16830FBA6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7CCDF-8FFB-42C1-94CC-F3E58224B31B}" type="datetimeFigureOut">
              <a:rPr lang="ru-RU"/>
              <a:pPr>
                <a:defRPr/>
              </a:pPr>
              <a:t>01.01.2008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3F1D1-12B3-454E-8CAF-85C75C83A1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080A859-54A0-4D83-AD7A-A7843ECC468F}" type="datetimeFigureOut">
              <a:rPr lang="ru-RU"/>
              <a:pPr>
                <a:defRPr/>
              </a:pPr>
              <a:t>01.01.2008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2B66492-E1A3-4792-BE07-EBC42D5319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9" r:id="rId2"/>
    <p:sldLayoutId id="2147483721" r:id="rId3"/>
    <p:sldLayoutId id="2147483718" r:id="rId4"/>
    <p:sldLayoutId id="2147483717" r:id="rId5"/>
    <p:sldLayoutId id="2147483716" r:id="rId6"/>
    <p:sldLayoutId id="2147483722" r:id="rId7"/>
    <p:sldLayoutId id="2147483723" r:id="rId8"/>
    <p:sldLayoutId id="2147483724" r:id="rId9"/>
    <p:sldLayoutId id="2147483715" r:id="rId10"/>
    <p:sldLayoutId id="214748372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79588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0063" y="5730875"/>
            <a:ext cx="3455987" cy="1106488"/>
          </a:xfrm>
        </p:spPr>
        <p:txBody>
          <a:bodyPr/>
          <a:lstStyle/>
          <a:p>
            <a:endParaRPr lang="ru-RU" smtClean="0"/>
          </a:p>
          <a:p>
            <a:r>
              <a:rPr lang="ru-RU" smtClean="0">
                <a:solidFill>
                  <a:srgbClr val="FF0000"/>
                </a:solidFill>
              </a:rPr>
              <a:t>	</a:t>
            </a:r>
          </a:p>
        </p:txBody>
      </p:sp>
      <p:pic>
        <p:nvPicPr>
          <p:cNvPr id="14339" name="Picture 2" descr="C:\Users\User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8893175" cy="6958013"/>
          </a:xfrm>
        </p:spPr>
        <p:txBody>
          <a:bodyPr rtlCol="0">
            <a:normAutofit lnSpcReduction="10000"/>
          </a:bodyPr>
          <a:lstStyle/>
          <a:p>
            <a:pPr marL="274320" indent="-274320" algn="ctr" fontAlgn="auto">
              <a:spcAft>
                <a:spcPts val="0"/>
              </a:spcAft>
              <a:defRPr/>
            </a:pPr>
            <a:endParaRPr lang="ru-RU" sz="3200" b="1" i="1" dirty="0" smtClean="0">
              <a:solidFill>
                <a:srgbClr val="FF0000"/>
              </a:solidFill>
            </a:endParaRPr>
          </a:p>
          <a:p>
            <a:pPr marL="274320" indent="-274320" algn="ctr" fontAlgn="auto">
              <a:spcAft>
                <a:spcPts val="0"/>
              </a:spcAft>
              <a:defRPr/>
            </a:pPr>
            <a:r>
              <a:rPr lang="ru-RU" sz="4400" b="1" i="1" dirty="0" smtClean="0">
                <a:solidFill>
                  <a:srgbClr val="FF0000"/>
                </a:solidFill>
              </a:rPr>
              <a:t>Песня «Бабушки приличные»</a:t>
            </a:r>
          </a:p>
          <a:p>
            <a:pPr marL="274320" indent="-274320" algn="ctr" fontAlgn="auto">
              <a:spcAft>
                <a:spcPts val="0"/>
              </a:spcAft>
              <a:defRPr/>
            </a:pPr>
            <a:endParaRPr lang="ru-RU" sz="3200" b="1" i="1" dirty="0" smtClean="0">
              <a:solidFill>
                <a:schemeClr val="tx1"/>
              </a:solidFill>
            </a:endParaRPr>
          </a:p>
          <a:p>
            <a:pPr marL="274320" indent="-274320" algn="ctr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3200" b="1" i="1" dirty="0" smtClean="0">
                <a:solidFill>
                  <a:schemeClr val="tx1"/>
                </a:solidFill>
              </a:rPr>
              <a:t> Там </a:t>
            </a:r>
            <a:r>
              <a:rPr lang="ru-RU" sz="3200" b="1" i="1" dirty="0">
                <a:solidFill>
                  <a:schemeClr val="tx1"/>
                </a:solidFill>
              </a:rPr>
              <a:t>за рекой светят огни </a:t>
            </a:r>
            <a:br>
              <a:rPr lang="ru-RU" sz="3200" b="1" i="1" dirty="0">
                <a:solidFill>
                  <a:schemeClr val="tx1"/>
                </a:solidFill>
              </a:rPr>
            </a:br>
            <a:r>
              <a:rPr lang="ru-RU" sz="3200" b="1" i="1" dirty="0">
                <a:solidFill>
                  <a:schemeClr val="tx1"/>
                </a:solidFill>
              </a:rPr>
              <a:t>Там за рекой деды одни </a:t>
            </a:r>
            <a:br>
              <a:rPr lang="ru-RU" sz="3200" b="1" i="1" dirty="0">
                <a:solidFill>
                  <a:schemeClr val="tx1"/>
                </a:solidFill>
              </a:rPr>
            </a:br>
            <a:r>
              <a:rPr lang="ru-RU" sz="3200" b="1" i="1" dirty="0">
                <a:solidFill>
                  <a:schemeClr val="tx1"/>
                </a:solidFill>
              </a:rPr>
              <a:t>Жизнь там у них без милых дам </a:t>
            </a:r>
            <a:br>
              <a:rPr lang="ru-RU" sz="3200" b="1" i="1" dirty="0">
                <a:solidFill>
                  <a:schemeClr val="tx1"/>
                </a:solidFill>
              </a:rPr>
            </a:br>
            <a:r>
              <a:rPr lang="ru-RU" sz="3200" b="1" i="1" dirty="0">
                <a:solidFill>
                  <a:schemeClr val="tx1"/>
                </a:solidFill>
              </a:rPr>
              <a:t>Драмы одни как в </a:t>
            </a:r>
            <a:r>
              <a:rPr lang="ru-RU" sz="3200" b="1" i="1" dirty="0" err="1">
                <a:solidFill>
                  <a:schemeClr val="tx1"/>
                </a:solidFill>
              </a:rPr>
              <a:t>Нотер</a:t>
            </a:r>
            <a:r>
              <a:rPr lang="ru-RU" sz="3200" b="1" i="1" dirty="0">
                <a:solidFill>
                  <a:schemeClr val="tx1"/>
                </a:solidFill>
              </a:rPr>
              <a:t> – </a:t>
            </a:r>
            <a:r>
              <a:rPr lang="ru-RU" sz="3200" b="1" i="1" dirty="0" smtClean="0">
                <a:solidFill>
                  <a:schemeClr val="tx1"/>
                </a:solidFill>
              </a:rPr>
              <a:t>дам.</a:t>
            </a:r>
          </a:p>
          <a:p>
            <a:pPr marL="274320" indent="-274320" algn="ctr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3200" b="1" i="1" dirty="0">
                <a:solidFill>
                  <a:schemeClr val="tx1"/>
                </a:solidFill>
              </a:rPr>
              <a:t> </a:t>
            </a:r>
            <a:br>
              <a:rPr lang="ru-RU" sz="3200" b="1" i="1" dirty="0">
                <a:solidFill>
                  <a:schemeClr val="tx1"/>
                </a:solidFill>
              </a:rPr>
            </a:br>
            <a:r>
              <a:rPr lang="ru-RU" sz="3200" b="1" i="1" dirty="0">
                <a:solidFill>
                  <a:schemeClr val="tx1"/>
                </a:solidFill>
              </a:rPr>
              <a:t>Старший у них строгий такой </a:t>
            </a:r>
            <a:br>
              <a:rPr lang="ru-RU" sz="3200" b="1" i="1" dirty="0">
                <a:solidFill>
                  <a:schemeClr val="tx1"/>
                </a:solidFill>
              </a:rPr>
            </a:br>
            <a:r>
              <a:rPr lang="ru-RU" sz="3200" b="1" i="1" dirty="0">
                <a:solidFill>
                  <a:schemeClr val="tx1"/>
                </a:solidFill>
              </a:rPr>
              <a:t>Сам ветеран, но холостой </a:t>
            </a:r>
            <a:br>
              <a:rPr lang="ru-RU" sz="3200" b="1" i="1" dirty="0">
                <a:solidFill>
                  <a:schemeClr val="tx1"/>
                </a:solidFill>
              </a:rPr>
            </a:br>
            <a:r>
              <a:rPr lang="ru-RU" sz="3200" b="1" i="1" dirty="0">
                <a:solidFill>
                  <a:schemeClr val="tx1"/>
                </a:solidFill>
              </a:rPr>
              <a:t>Жаль плохо видит он без очков, </a:t>
            </a:r>
            <a:br>
              <a:rPr lang="ru-RU" sz="3200" b="1" i="1" dirty="0">
                <a:solidFill>
                  <a:schemeClr val="tx1"/>
                </a:solidFill>
              </a:rPr>
            </a:br>
            <a:r>
              <a:rPr lang="ru-RU" sz="3200" b="1" i="1" dirty="0">
                <a:solidFill>
                  <a:schemeClr val="tx1"/>
                </a:solidFill>
              </a:rPr>
              <a:t>Что дамы ждут тех старичков. </a:t>
            </a:r>
            <a:br>
              <a:rPr lang="ru-RU" sz="3200" b="1" i="1" dirty="0">
                <a:solidFill>
                  <a:schemeClr val="tx1"/>
                </a:solidFill>
              </a:rPr>
            </a:br>
            <a:r>
              <a:rPr lang="ru-RU" sz="3200" b="1" i="1" dirty="0">
                <a:solidFill>
                  <a:schemeClr val="tx1"/>
                </a:solidFill>
              </a:rPr>
              <a:t/>
            </a:r>
            <a:br>
              <a:rPr lang="ru-RU" sz="3200" b="1" i="1" dirty="0">
                <a:solidFill>
                  <a:schemeClr val="tx1"/>
                </a:solidFill>
              </a:rPr>
            </a:br>
            <a:endParaRPr lang="ru-RU" sz="3200" b="1" i="1" dirty="0" smtClean="0">
              <a:solidFill>
                <a:schemeClr val="tx1"/>
              </a:solidFill>
            </a:endParaRPr>
          </a:p>
          <a:p>
            <a:pPr marL="274320" indent="-274320" algn="ctr" fontAlgn="auto">
              <a:spcAft>
                <a:spcPts val="0"/>
              </a:spcAft>
              <a:defRPr/>
            </a:pPr>
            <a:endParaRPr lang="ru-RU" sz="2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6626" name="Заголовок 2"/>
          <p:cNvSpPr>
            <a:spLocks noGrp="1"/>
          </p:cNvSpPr>
          <p:nvPr>
            <p:ph type="title"/>
          </p:nvPr>
        </p:nvSpPr>
        <p:spPr>
          <a:xfrm>
            <a:off x="179388" y="2781300"/>
            <a:ext cx="8713787" cy="1252538"/>
          </a:xfrm>
        </p:spPr>
        <p:txBody>
          <a:bodyPr/>
          <a:lstStyle/>
          <a:p>
            <a:r>
              <a:rPr lang="ru-RU" sz="3600" b="1" i="1" smtClean="0">
                <a:solidFill>
                  <a:schemeClr val="tx1"/>
                </a:solidFill>
              </a:rPr>
              <a:t>Припев: </a:t>
            </a:r>
            <a:br>
              <a:rPr lang="ru-RU" sz="3600" b="1" i="1" smtClean="0">
                <a:solidFill>
                  <a:schemeClr val="tx1"/>
                </a:solidFill>
              </a:rPr>
            </a:br>
            <a:r>
              <a:rPr lang="ru-RU" sz="3600" b="1" i="1" smtClean="0">
                <a:solidFill>
                  <a:schemeClr val="tx1"/>
                </a:solidFill>
              </a:rPr>
              <a:t>Бабушки отличные в дедушек влюбляются </a:t>
            </a:r>
            <a:br>
              <a:rPr lang="ru-RU" sz="3600" b="1" i="1" smtClean="0">
                <a:solidFill>
                  <a:schemeClr val="tx1"/>
                </a:solidFill>
              </a:rPr>
            </a:br>
            <a:r>
              <a:rPr lang="ru-RU" sz="3600" b="1" i="1" smtClean="0">
                <a:solidFill>
                  <a:schemeClr val="tx1"/>
                </a:solidFill>
              </a:rPr>
              <a:t>Иногда от той любви что – то получается </a:t>
            </a:r>
            <a:br>
              <a:rPr lang="ru-RU" sz="3600" b="1" i="1" smtClean="0">
                <a:solidFill>
                  <a:schemeClr val="tx1"/>
                </a:solidFill>
              </a:rPr>
            </a:br>
            <a:r>
              <a:rPr lang="ru-RU" sz="3600" b="1" i="1" smtClean="0">
                <a:solidFill>
                  <a:schemeClr val="tx1"/>
                </a:solidFill>
              </a:rPr>
              <a:t>Бабушки приличные, с сединою локоны </a:t>
            </a:r>
            <a:br>
              <a:rPr lang="ru-RU" sz="3600" b="1" i="1" smtClean="0">
                <a:solidFill>
                  <a:schemeClr val="tx1"/>
                </a:solidFill>
              </a:rPr>
            </a:br>
            <a:r>
              <a:rPr lang="ru-RU" sz="3600" b="1" i="1" smtClean="0">
                <a:solidFill>
                  <a:schemeClr val="tx1"/>
                </a:solidFill>
              </a:rPr>
              <a:t>А любовь доверчива, что на небе облако </a:t>
            </a:r>
            <a:endParaRPr lang="ru-RU" sz="360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8313" y="2852738"/>
            <a:ext cx="8229600" cy="12525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b="1" i="1" dirty="0" smtClean="0">
                <a:solidFill>
                  <a:schemeClr val="tx1"/>
                </a:solidFill>
              </a:rPr>
              <a:t/>
            </a:r>
            <a:br>
              <a:rPr lang="ru-RU" sz="3100" b="1" i="1" dirty="0" smtClean="0">
                <a:solidFill>
                  <a:schemeClr val="tx1"/>
                </a:solidFill>
              </a:rPr>
            </a:br>
            <a:r>
              <a:rPr lang="ru-RU" sz="4000" b="1" i="1" dirty="0" smtClean="0">
                <a:solidFill>
                  <a:schemeClr val="tx1"/>
                </a:solidFill>
              </a:rPr>
              <a:t>Губки крашены, плечи нежные, </a:t>
            </a:r>
            <a:br>
              <a:rPr lang="ru-RU" sz="4000" b="1" i="1" dirty="0" smtClean="0">
                <a:solidFill>
                  <a:schemeClr val="tx1"/>
                </a:solidFill>
              </a:rPr>
            </a:br>
            <a:r>
              <a:rPr lang="ru-RU" sz="4000" b="1" i="1" dirty="0" smtClean="0">
                <a:solidFill>
                  <a:schemeClr val="tx1"/>
                </a:solidFill>
              </a:rPr>
              <a:t>Зубки вставлены, но чудесные</a:t>
            </a:r>
            <a:br>
              <a:rPr lang="ru-RU" sz="4000" b="1" i="1" dirty="0" smtClean="0">
                <a:solidFill>
                  <a:schemeClr val="tx1"/>
                </a:solidFill>
              </a:rPr>
            </a:br>
            <a:r>
              <a:rPr lang="ru-RU" sz="4000" b="1" i="1" dirty="0" smtClean="0">
                <a:solidFill>
                  <a:schemeClr val="tx1"/>
                </a:solidFill>
              </a:rPr>
              <a:t>Пробегут года не воротятся </a:t>
            </a:r>
            <a:br>
              <a:rPr lang="ru-RU" sz="4000" b="1" i="1" dirty="0" smtClean="0">
                <a:solidFill>
                  <a:schemeClr val="tx1"/>
                </a:solidFill>
              </a:rPr>
            </a:br>
            <a:r>
              <a:rPr lang="ru-RU" sz="4000" b="1" i="1" dirty="0" smtClean="0">
                <a:solidFill>
                  <a:schemeClr val="tx1"/>
                </a:solidFill>
              </a:rPr>
              <a:t>А любовь она – в сердце просится </a:t>
            </a:r>
            <a:br>
              <a:rPr lang="ru-RU" sz="4000" b="1" i="1" dirty="0" smtClean="0">
                <a:solidFill>
                  <a:schemeClr val="tx1"/>
                </a:solidFill>
              </a:rPr>
            </a:br>
            <a:r>
              <a:rPr lang="ru-RU" sz="4000" b="1" i="1" dirty="0" smtClean="0">
                <a:solidFill>
                  <a:schemeClr val="tx1"/>
                </a:solidFill>
              </a:rPr>
              <a:t>А мечты они – не сбываются </a:t>
            </a:r>
            <a:br>
              <a:rPr lang="ru-RU" sz="4000" b="1" i="1" dirty="0" smtClean="0">
                <a:solidFill>
                  <a:schemeClr val="tx1"/>
                </a:solidFill>
              </a:rPr>
            </a:br>
            <a:r>
              <a:rPr lang="ru-RU" sz="4000" b="1" i="1" dirty="0" smtClean="0">
                <a:solidFill>
                  <a:schemeClr val="tx1"/>
                </a:solidFill>
              </a:rPr>
              <a:t>А слова любви забываются </a:t>
            </a:r>
            <a:br>
              <a:rPr lang="ru-RU" sz="4000" b="1" i="1" dirty="0" smtClean="0">
                <a:solidFill>
                  <a:schemeClr val="tx1"/>
                </a:solidFill>
              </a:rPr>
            </a:br>
            <a:r>
              <a:rPr lang="ru-RU" sz="4000" b="1" i="1" dirty="0" smtClean="0">
                <a:solidFill>
                  <a:schemeClr val="tx1"/>
                </a:solidFill>
              </a:rPr>
              <a:t>Старички одни, ох печалятся, </a:t>
            </a:r>
            <a:br>
              <a:rPr lang="ru-RU" sz="4000" b="1" i="1" dirty="0" smtClean="0">
                <a:solidFill>
                  <a:schemeClr val="tx1"/>
                </a:solidFill>
              </a:rPr>
            </a:br>
            <a:r>
              <a:rPr lang="ru-RU" sz="4000" b="1" i="1" dirty="0" smtClean="0">
                <a:solidFill>
                  <a:schemeClr val="tx1"/>
                </a:solidFill>
              </a:rPr>
              <a:t>А любовь она в небе облачко. </a:t>
            </a:r>
            <a:r>
              <a:rPr lang="ru-RU" sz="3100" b="1" dirty="0" smtClean="0">
                <a:solidFill>
                  <a:schemeClr val="tx1"/>
                </a:solidFill>
              </a:rPr>
              <a:t/>
            </a:r>
            <a:br>
              <a:rPr lang="ru-RU" sz="3100" b="1" dirty="0" smtClean="0">
                <a:solidFill>
                  <a:schemeClr val="tx1"/>
                </a:solidFill>
              </a:rPr>
            </a:br>
            <a:endParaRPr lang="ru-RU" sz="3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8674" name="Заголовок 2"/>
          <p:cNvSpPr>
            <a:spLocks noGrp="1"/>
          </p:cNvSpPr>
          <p:nvPr>
            <p:ph type="title"/>
          </p:nvPr>
        </p:nvSpPr>
        <p:spPr>
          <a:xfrm>
            <a:off x="179388" y="2781300"/>
            <a:ext cx="8713787" cy="1252538"/>
          </a:xfrm>
        </p:spPr>
        <p:txBody>
          <a:bodyPr/>
          <a:lstStyle/>
          <a:p>
            <a:r>
              <a:rPr lang="ru-RU" sz="3600" b="1" i="1" smtClean="0">
                <a:solidFill>
                  <a:schemeClr val="tx1"/>
                </a:solidFill>
              </a:rPr>
              <a:t>Припев: </a:t>
            </a:r>
            <a:br>
              <a:rPr lang="ru-RU" sz="3600" b="1" i="1" smtClean="0">
                <a:solidFill>
                  <a:schemeClr val="tx1"/>
                </a:solidFill>
              </a:rPr>
            </a:br>
            <a:r>
              <a:rPr lang="ru-RU" sz="3600" b="1" i="1" smtClean="0">
                <a:solidFill>
                  <a:schemeClr val="tx1"/>
                </a:solidFill>
              </a:rPr>
              <a:t>Бабушки отличные в дедушек влюбляются </a:t>
            </a:r>
            <a:br>
              <a:rPr lang="ru-RU" sz="3600" b="1" i="1" smtClean="0">
                <a:solidFill>
                  <a:schemeClr val="tx1"/>
                </a:solidFill>
              </a:rPr>
            </a:br>
            <a:r>
              <a:rPr lang="ru-RU" sz="3600" b="1" i="1" smtClean="0">
                <a:solidFill>
                  <a:schemeClr val="tx1"/>
                </a:solidFill>
              </a:rPr>
              <a:t>Иногда от той любви что – то получается </a:t>
            </a:r>
            <a:br>
              <a:rPr lang="ru-RU" sz="3600" b="1" i="1" smtClean="0">
                <a:solidFill>
                  <a:schemeClr val="tx1"/>
                </a:solidFill>
              </a:rPr>
            </a:br>
            <a:r>
              <a:rPr lang="ru-RU" sz="3600" b="1" i="1" smtClean="0">
                <a:solidFill>
                  <a:schemeClr val="tx1"/>
                </a:solidFill>
              </a:rPr>
              <a:t>Бабушки приличные, с сединою локоны </a:t>
            </a:r>
            <a:br>
              <a:rPr lang="ru-RU" sz="3600" b="1" i="1" smtClean="0">
                <a:solidFill>
                  <a:schemeClr val="tx1"/>
                </a:solidFill>
              </a:rPr>
            </a:br>
            <a:r>
              <a:rPr lang="ru-RU" sz="3600" b="1" i="1" smtClean="0">
                <a:solidFill>
                  <a:schemeClr val="tx1"/>
                </a:solidFill>
              </a:rPr>
              <a:t>А любовь доверчива, что на небе облако </a:t>
            </a:r>
            <a:endParaRPr lang="ru-RU" sz="360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Музыкальный конкурс!</a:t>
            </a:r>
          </a:p>
        </p:txBody>
      </p:sp>
      <p:pic>
        <p:nvPicPr>
          <p:cNvPr id="30722" name="Picture 3" descr="C:\Users\User\Desktop\ПЕСНИ АНСАМБЛЬ\д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79613" y="1412875"/>
            <a:ext cx="4956175" cy="5187950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4213" y="404813"/>
            <a:ext cx="7596187" cy="6192837"/>
          </a:xfrm>
        </p:spPr>
        <p:txBody>
          <a:bodyPr rtlCol="0"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</a:rPr>
              <a:t>Старый клён, старый клён, 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</a:rPr>
              <a:t>Старый клён стучит в стекло,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</a:rPr>
              <a:t>Приглашая нас с тобою на прогулку.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</a:rPr>
              <a:t>Отчего, отчего,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</a:rPr>
              <a:t>Отчего мне так светло?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</a:rPr>
              <a:t>Оттого, что ты идёшь по переулку.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</a:rPr>
              <a:t>Отчего, отчего,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</a:rPr>
              <a:t>Отчего мне так светло?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</a:rPr>
              <a:t>Оттого, что ты идёшь по переулку.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9" y="1412776"/>
            <a:ext cx="7596832" cy="4713387"/>
          </a:xfrm>
        </p:spPr>
        <p:txBody>
          <a:bodyPr rtlCol="0">
            <a:normAutofit/>
          </a:bodyPr>
          <a:lstStyle/>
          <a:p>
            <a:pPr lvl="6">
              <a:defRPr/>
            </a:pPr>
            <a:r>
              <a:rPr lang="ru-RU" sz="3800" dirty="0" smtClean="0">
                <a:solidFill>
                  <a:srgbClr val="FF0000"/>
                </a:solidFill>
              </a:rPr>
              <a:t>Аплодисменты!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481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C000"/>
                </a:solidFill>
              </a:rPr>
              <a:t>ХОРОШО ПОЮТ НАШИ ГОСТИ!</a:t>
            </a:r>
          </a:p>
        </p:txBody>
      </p:sp>
      <p:pic>
        <p:nvPicPr>
          <p:cNvPr id="34819" name="Picture 2" descr="C:\Users\User\Desktop\ПЕСНИ АНСАМБЛЬ\с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2349500"/>
            <a:ext cx="5386388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0825" y="260350"/>
            <a:ext cx="8642350" cy="6264275"/>
          </a:xfrm>
        </p:spPr>
        <p:txBody>
          <a:bodyPr rtlCol="0"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endParaRPr lang="ru-RU" sz="3600" b="1" dirty="0" smtClean="0">
              <a:solidFill>
                <a:schemeClr val="tx1"/>
              </a:solidFill>
            </a:endParaRPr>
          </a:p>
          <a:p>
            <a:pPr marL="274320" indent="-274320" fontAlgn="auto">
              <a:spcAft>
                <a:spcPts val="0"/>
              </a:spcAft>
              <a:defRPr/>
            </a:pPr>
            <a:endParaRPr lang="ru-RU" sz="3900" b="1" dirty="0" smtClean="0">
              <a:solidFill>
                <a:schemeClr val="tx1"/>
              </a:solidFill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3900" b="1" dirty="0" smtClean="0">
                <a:solidFill>
                  <a:schemeClr val="tx1"/>
                </a:solidFill>
              </a:rPr>
              <a:t>Что </a:t>
            </a:r>
            <a:r>
              <a:rPr lang="ru-RU" sz="3900" b="1" dirty="0">
                <a:solidFill>
                  <a:schemeClr val="tx1"/>
                </a:solidFill>
              </a:rPr>
              <a:t>стоишь, качаясь, тонкая рябина,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3900" b="1" dirty="0">
                <a:solidFill>
                  <a:schemeClr val="tx1"/>
                </a:solidFill>
              </a:rPr>
              <a:t>Головой склоняясь до самого тына?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3900" b="1" dirty="0">
                <a:solidFill>
                  <a:schemeClr val="tx1"/>
                </a:solidFill>
              </a:rPr>
              <a:t> 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3900" b="1" dirty="0">
                <a:solidFill>
                  <a:schemeClr val="tx1"/>
                </a:solidFill>
              </a:rPr>
              <a:t>А через дорогу, за рекой широкой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3900" b="1" dirty="0">
                <a:solidFill>
                  <a:schemeClr val="tx1"/>
                </a:solidFill>
              </a:rPr>
              <a:t>Так же одиноко дуб стоит высокий.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3900" b="1" dirty="0">
                <a:solidFill>
                  <a:schemeClr val="tx1"/>
                </a:solidFill>
              </a:rPr>
              <a:t> 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3900" b="1" dirty="0">
                <a:solidFill>
                  <a:schemeClr val="tx1"/>
                </a:solidFill>
              </a:rPr>
              <a:t>Как бы мне, рябине, к дубу перебраться,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3900" b="1" dirty="0">
                <a:solidFill>
                  <a:schemeClr val="tx1"/>
                </a:solidFill>
              </a:rPr>
              <a:t>Я б тогда не стала гнуться и качаться.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/>
              <a:t> 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/>
              <a:t> 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/>
              <a:t> 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/>
              <a:t> 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9" y="1412776"/>
            <a:ext cx="7596832" cy="4713387"/>
          </a:xfrm>
        </p:spPr>
        <p:txBody>
          <a:bodyPr rtlCol="0">
            <a:normAutofit/>
          </a:bodyPr>
          <a:lstStyle/>
          <a:p>
            <a:pPr lvl="6">
              <a:defRPr/>
            </a:pPr>
            <a:r>
              <a:rPr lang="ru-RU" sz="3800" dirty="0" smtClean="0">
                <a:solidFill>
                  <a:srgbClr val="FF0000"/>
                </a:solidFill>
              </a:rPr>
              <a:t>Аплодисменты!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789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C000"/>
                </a:solidFill>
              </a:rPr>
              <a:t>ХОРОШО ПОЮТ НАШИ ГОСТИ!</a:t>
            </a:r>
          </a:p>
        </p:txBody>
      </p:sp>
      <p:pic>
        <p:nvPicPr>
          <p:cNvPr id="37891" name="Picture 2" descr="C:\Users\User\Desktop\ПЕСНИ АНСАМБЛЬ\с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2349500"/>
            <a:ext cx="5386388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ъект 1"/>
          <p:cNvSpPr>
            <a:spLocks noGrp="1"/>
          </p:cNvSpPr>
          <p:nvPr>
            <p:ph idx="1"/>
          </p:nvPr>
        </p:nvSpPr>
        <p:spPr>
          <a:xfrm>
            <a:off x="250825" y="260350"/>
            <a:ext cx="8642350" cy="6264275"/>
          </a:xfrm>
        </p:spPr>
        <p:txBody>
          <a:bodyPr/>
          <a:lstStyle/>
          <a:p>
            <a:endParaRPr lang="ru-RU" sz="4400" b="1" smtClean="0">
              <a:solidFill>
                <a:schemeClr val="tx1"/>
              </a:solidFill>
            </a:endParaRPr>
          </a:p>
          <a:p>
            <a:r>
              <a:rPr lang="ru-RU" sz="4400" b="1" smtClean="0">
                <a:solidFill>
                  <a:schemeClr val="tx1"/>
                </a:solidFill>
              </a:rPr>
              <a:t>Ой, цветет калина в поле у ручья </a:t>
            </a:r>
          </a:p>
          <a:p>
            <a:r>
              <a:rPr lang="ru-RU" sz="4400" b="1" smtClean="0">
                <a:solidFill>
                  <a:schemeClr val="tx1"/>
                </a:solidFill>
              </a:rPr>
              <a:t>Парня молодого полюбила я </a:t>
            </a:r>
          </a:p>
          <a:p>
            <a:r>
              <a:rPr lang="ru-RU" sz="4400" b="1" smtClean="0">
                <a:solidFill>
                  <a:schemeClr val="tx1"/>
                </a:solidFill>
              </a:rPr>
              <a:t>Парня полюбила на свою беду </a:t>
            </a:r>
          </a:p>
          <a:p>
            <a:r>
              <a:rPr lang="ru-RU" sz="4400" b="1" smtClean="0">
                <a:solidFill>
                  <a:schemeClr val="tx1"/>
                </a:solidFill>
              </a:rPr>
              <a:t>Не могу открыться, слов я не найду </a:t>
            </a:r>
          </a:p>
          <a:p>
            <a:r>
              <a:rPr lang="ru-RU" sz="4400" b="1" smtClean="0">
                <a:solidFill>
                  <a:schemeClr val="tx1"/>
                </a:solidFill>
              </a:rPr>
              <a:t>Не могу открыться, слов я не найду </a:t>
            </a:r>
          </a:p>
          <a:p>
            <a:endParaRPr lang="ru-RU" sz="4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User\Desktop\д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5888"/>
            <a:ext cx="4468813" cy="662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3" descr="C:\Users\User\Desktop\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2781300"/>
            <a:ext cx="3743325" cy="245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ъект 1"/>
          <p:cNvSpPr>
            <a:spLocks noGrp="1"/>
          </p:cNvSpPr>
          <p:nvPr>
            <p:ph idx="1"/>
          </p:nvPr>
        </p:nvSpPr>
        <p:spPr>
          <a:xfrm>
            <a:off x="250825" y="260350"/>
            <a:ext cx="8642350" cy="6337300"/>
          </a:xfrm>
        </p:spPr>
        <p:txBody>
          <a:bodyPr/>
          <a:lstStyle/>
          <a:p>
            <a:endParaRPr lang="ru-RU" sz="4400" b="1" smtClean="0">
              <a:solidFill>
                <a:schemeClr val="tx1"/>
              </a:solidFill>
            </a:endParaRPr>
          </a:p>
          <a:p>
            <a:r>
              <a:rPr lang="ru-RU" sz="4400" b="1" smtClean="0">
                <a:solidFill>
                  <a:schemeClr val="tx1"/>
                </a:solidFill>
              </a:rPr>
              <a:t>Он живет, не знает ничего о том, </a:t>
            </a:r>
          </a:p>
          <a:p>
            <a:r>
              <a:rPr lang="ru-RU" sz="4400" b="1" smtClean="0">
                <a:solidFill>
                  <a:schemeClr val="tx1"/>
                </a:solidFill>
              </a:rPr>
              <a:t>Что одна дивчина думает о нем. </a:t>
            </a:r>
          </a:p>
          <a:p>
            <a:r>
              <a:rPr lang="ru-RU" sz="4400" b="1" smtClean="0">
                <a:solidFill>
                  <a:schemeClr val="tx1"/>
                </a:solidFill>
              </a:rPr>
              <a:t>У ручья с калины облетает цвет, </a:t>
            </a:r>
          </a:p>
          <a:p>
            <a:r>
              <a:rPr lang="ru-RU" sz="4400" b="1" smtClean="0">
                <a:solidFill>
                  <a:schemeClr val="tx1"/>
                </a:solidFill>
              </a:rPr>
              <a:t>А любовь девичья не проходит, нет </a:t>
            </a:r>
          </a:p>
          <a:p>
            <a:r>
              <a:rPr lang="ru-RU" sz="4400" b="1" smtClean="0">
                <a:solidFill>
                  <a:schemeClr val="tx1"/>
                </a:solidFill>
              </a:rPr>
              <a:t>А любовь девичья не проходит, нет 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9" y="1412776"/>
            <a:ext cx="7596832" cy="4713387"/>
          </a:xfrm>
        </p:spPr>
        <p:txBody>
          <a:bodyPr rtlCol="0">
            <a:normAutofit/>
          </a:bodyPr>
          <a:lstStyle/>
          <a:p>
            <a:pPr lvl="6">
              <a:defRPr/>
            </a:pPr>
            <a:r>
              <a:rPr lang="ru-RU" sz="3800" dirty="0" smtClean="0">
                <a:solidFill>
                  <a:srgbClr val="FF0000"/>
                </a:solidFill>
              </a:rPr>
              <a:t>Аплодисменты!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198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C000"/>
                </a:solidFill>
              </a:rPr>
              <a:t>ХОРОШО ПОЮТ НАШИ ГОСТИ!</a:t>
            </a:r>
          </a:p>
        </p:txBody>
      </p:sp>
      <p:pic>
        <p:nvPicPr>
          <p:cNvPr id="41987" name="Picture 2" descr="C:\Users\User\Desktop\ПЕСНИ АНСАМБЛЬ\с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2349500"/>
            <a:ext cx="5386388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950" y="188913"/>
            <a:ext cx="8856663" cy="6408737"/>
          </a:xfrm>
        </p:spPr>
        <p:txBody>
          <a:bodyPr rtlCol="0"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endParaRPr lang="ru-RU" sz="3600" b="1" dirty="0" smtClean="0">
              <a:solidFill>
                <a:schemeClr val="tx1"/>
              </a:solidFill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/>
                </a:solidFill>
              </a:rPr>
              <a:t>Тополя</a:t>
            </a:r>
            <a:r>
              <a:rPr lang="ru-RU" sz="3600" b="1" dirty="0">
                <a:solidFill>
                  <a:schemeClr val="tx1"/>
                </a:solidFill>
              </a:rPr>
              <a:t>, тополя, в город мой  влюбленные,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</a:rPr>
              <a:t>На пути  деревца, деревца зеленые.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</a:rPr>
              <a:t>Беспокойной весной вы шумите листвой,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</a:rPr>
              <a:t>И не спится вам вместе со мной</a:t>
            </a:r>
            <a:r>
              <a:rPr lang="ru-RU" sz="3600" b="1" dirty="0" smtClean="0">
                <a:solidFill>
                  <a:schemeClr val="tx1"/>
                </a:solidFill>
              </a:rPr>
              <a:t>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</a:rPr>
              <a:t>Тополя, тополя,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</a:rPr>
              <a:t>Беспокойной весной вы шумите листвой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</a:rPr>
              <a:t>Тополя, тополя,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</a:rPr>
              <a:t>И не спится вам вместе со мной.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/>
              <a:t> 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9" y="1412776"/>
            <a:ext cx="7596832" cy="4713387"/>
          </a:xfrm>
        </p:spPr>
        <p:txBody>
          <a:bodyPr rtlCol="0">
            <a:normAutofit/>
          </a:bodyPr>
          <a:lstStyle/>
          <a:p>
            <a:pPr lvl="6">
              <a:defRPr/>
            </a:pPr>
            <a:r>
              <a:rPr lang="ru-RU" sz="3800" dirty="0" smtClean="0">
                <a:solidFill>
                  <a:srgbClr val="FF0000"/>
                </a:solidFill>
              </a:rPr>
              <a:t>Аплодисменты!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505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C000"/>
                </a:solidFill>
              </a:rPr>
              <a:t>ХОРОШО ПОЮТ НАШИ ГОСТИ!</a:t>
            </a:r>
          </a:p>
        </p:txBody>
      </p:sp>
      <p:pic>
        <p:nvPicPr>
          <p:cNvPr id="45059" name="Picture 2" descr="C:\Users\User\Desktop\ПЕСНИ АНСАМБЛЬ\с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2349500"/>
            <a:ext cx="5386388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388" y="260350"/>
            <a:ext cx="8713787" cy="6337300"/>
          </a:xfrm>
        </p:spPr>
        <p:txBody>
          <a:bodyPr rtlCol="0"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endParaRPr lang="ru-RU" sz="3200" b="1" dirty="0" smtClean="0">
              <a:solidFill>
                <a:schemeClr val="tx1"/>
              </a:solidFill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</a:rPr>
              <a:t>Отчего </a:t>
            </a:r>
            <a:r>
              <a:rPr lang="ru-RU" sz="3200" b="1" dirty="0">
                <a:solidFill>
                  <a:schemeClr val="tx1"/>
                </a:solidFill>
              </a:rPr>
              <a:t>так в России берёзы шумят.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Отчего белоствольные всё понимают.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У дорог, прислонившись, по ветру стоят.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И листву так печально кидают.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 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Я пойду по дороге, простору я рад.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Может это лишь всё, что в жизни узнаю.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Отчего так печальные листья летят.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Под рубахою душу лаская.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 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9" y="1412776"/>
            <a:ext cx="7596832" cy="4713387"/>
          </a:xfrm>
        </p:spPr>
        <p:txBody>
          <a:bodyPr rtlCol="0">
            <a:normAutofit/>
          </a:bodyPr>
          <a:lstStyle/>
          <a:p>
            <a:pPr lvl="6">
              <a:defRPr/>
            </a:pPr>
            <a:r>
              <a:rPr lang="ru-RU" sz="3800" dirty="0" smtClean="0">
                <a:solidFill>
                  <a:srgbClr val="FF0000"/>
                </a:solidFill>
              </a:rPr>
              <a:t>Аплодисменты!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813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C000"/>
                </a:solidFill>
              </a:rPr>
              <a:t>ХОРОШО ПОЮТ НАШИ ГОСТИ!</a:t>
            </a:r>
          </a:p>
        </p:txBody>
      </p:sp>
      <p:pic>
        <p:nvPicPr>
          <p:cNvPr id="48131" name="Picture 2" descr="C:\Users\User\Desktop\ПЕСНИ АНСАМБЛЬ\с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2349500"/>
            <a:ext cx="5386388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ъект 1"/>
          <p:cNvSpPr>
            <a:spLocks noGrp="1"/>
          </p:cNvSpPr>
          <p:nvPr>
            <p:ph idx="1"/>
          </p:nvPr>
        </p:nvSpPr>
        <p:spPr>
          <a:xfrm>
            <a:off x="250825" y="260350"/>
            <a:ext cx="8642350" cy="6408738"/>
          </a:xfrm>
        </p:spPr>
        <p:txBody>
          <a:bodyPr/>
          <a:lstStyle/>
          <a:p>
            <a:endParaRPr lang="ru-RU" sz="3600" b="1" smtClean="0">
              <a:solidFill>
                <a:schemeClr val="tx1"/>
              </a:solidFill>
            </a:endParaRPr>
          </a:p>
          <a:p>
            <a:r>
              <a:rPr lang="ru-RU" sz="3600" b="1" smtClean="0">
                <a:solidFill>
                  <a:schemeClr val="tx1"/>
                </a:solidFill>
              </a:rPr>
              <a:t>Яблони в цвету - весны творенье!</a:t>
            </a:r>
            <a:br>
              <a:rPr lang="ru-RU" sz="3600" b="1" smtClean="0">
                <a:solidFill>
                  <a:schemeClr val="tx1"/>
                </a:solidFill>
              </a:rPr>
            </a:br>
            <a:r>
              <a:rPr lang="ru-RU" sz="3600" b="1" smtClean="0">
                <a:solidFill>
                  <a:schemeClr val="tx1"/>
                </a:solidFill>
              </a:rPr>
              <a:t>Яблони в цвету - любви круженье!</a:t>
            </a:r>
            <a:br>
              <a:rPr lang="ru-RU" sz="3600" b="1" smtClean="0">
                <a:solidFill>
                  <a:schemeClr val="tx1"/>
                </a:solidFill>
              </a:rPr>
            </a:br>
            <a:r>
              <a:rPr lang="ru-RU" sz="3600" b="1" smtClean="0">
                <a:solidFill>
                  <a:schemeClr val="tx1"/>
                </a:solidFill>
              </a:rPr>
              <a:t>Радости свои мы им дарили,</a:t>
            </a:r>
            <a:br>
              <a:rPr lang="ru-RU" sz="3600" b="1" smtClean="0">
                <a:solidFill>
                  <a:schemeClr val="tx1"/>
                </a:solidFill>
              </a:rPr>
            </a:br>
            <a:r>
              <a:rPr lang="ru-RU" sz="3600" b="1" smtClean="0">
                <a:solidFill>
                  <a:schemeClr val="tx1"/>
                </a:solidFill>
              </a:rPr>
              <a:t>С ними о любви мы говорили.</a:t>
            </a:r>
            <a:br>
              <a:rPr lang="ru-RU" sz="3600" b="1" smtClean="0">
                <a:solidFill>
                  <a:schemeClr val="tx1"/>
                </a:solidFill>
              </a:rPr>
            </a:br>
            <a:r>
              <a:rPr lang="ru-RU" sz="3600" b="1" smtClean="0">
                <a:solidFill>
                  <a:schemeClr val="tx1"/>
                </a:solidFill>
              </a:rPr>
              <a:t/>
            </a:r>
            <a:br>
              <a:rPr lang="ru-RU" sz="3600" b="1" smtClean="0">
                <a:solidFill>
                  <a:schemeClr val="tx1"/>
                </a:solidFill>
              </a:rPr>
            </a:br>
            <a:r>
              <a:rPr lang="ru-RU" sz="3600" b="1" smtClean="0">
                <a:solidFill>
                  <a:schemeClr val="tx1"/>
                </a:solidFill>
              </a:rPr>
              <a:t>Было и прошло, - твердит мне время,</a:t>
            </a:r>
            <a:br>
              <a:rPr lang="ru-RU" sz="3600" b="1" smtClean="0">
                <a:solidFill>
                  <a:schemeClr val="tx1"/>
                </a:solidFill>
              </a:rPr>
            </a:br>
            <a:r>
              <a:rPr lang="ru-RU" sz="3600" b="1" smtClean="0">
                <a:solidFill>
                  <a:schemeClr val="tx1"/>
                </a:solidFill>
              </a:rPr>
              <a:t>Но ему на зло тебе я верю.</a:t>
            </a:r>
            <a:br>
              <a:rPr lang="ru-RU" sz="3600" b="1" smtClean="0">
                <a:solidFill>
                  <a:schemeClr val="tx1"/>
                </a:solidFill>
              </a:rPr>
            </a:br>
            <a:r>
              <a:rPr lang="ru-RU" sz="3600" b="1" smtClean="0">
                <a:solidFill>
                  <a:schemeClr val="tx1"/>
                </a:solidFill>
              </a:rPr>
              <a:t>Верю в майский день от яблонь белый,</a:t>
            </a:r>
            <a:br>
              <a:rPr lang="ru-RU" sz="3600" b="1" smtClean="0">
                <a:solidFill>
                  <a:schemeClr val="tx1"/>
                </a:solidFill>
              </a:rPr>
            </a:br>
            <a:r>
              <a:rPr lang="ru-RU" sz="3600" b="1" smtClean="0">
                <a:solidFill>
                  <a:schemeClr val="tx1"/>
                </a:solidFill>
              </a:rPr>
              <a:t>Яблонь молодых в твоем саду.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9" y="1412776"/>
            <a:ext cx="7596832" cy="4713387"/>
          </a:xfrm>
        </p:spPr>
        <p:txBody>
          <a:bodyPr rtlCol="0">
            <a:normAutofit/>
          </a:bodyPr>
          <a:lstStyle/>
          <a:p>
            <a:pPr lvl="6">
              <a:defRPr/>
            </a:pPr>
            <a:r>
              <a:rPr lang="ru-RU" sz="3800" dirty="0" smtClean="0">
                <a:solidFill>
                  <a:srgbClr val="FF0000"/>
                </a:solidFill>
              </a:rPr>
              <a:t>Аплодисменты!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120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C000"/>
                </a:solidFill>
              </a:rPr>
              <a:t>ХОРОШО ПОЮТ НАШИ ГОСТИ!</a:t>
            </a:r>
          </a:p>
        </p:txBody>
      </p:sp>
      <p:pic>
        <p:nvPicPr>
          <p:cNvPr id="51203" name="Picture 2" descr="C:\Users\User\Desktop\ПЕСНИ АНСАМБЛЬ\с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2349500"/>
            <a:ext cx="5386388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Танцуют все!</a:t>
            </a:r>
          </a:p>
        </p:txBody>
      </p:sp>
      <p:pic>
        <p:nvPicPr>
          <p:cNvPr id="52226" name="Picture 3" descr="C:\Users\User\Desktop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700213"/>
            <a:ext cx="63357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388" y="188913"/>
            <a:ext cx="8964612" cy="6553200"/>
          </a:xfrm>
        </p:spPr>
        <p:txBody>
          <a:bodyPr rtlCol="0">
            <a:normAutofit fontScale="62500" lnSpcReduction="2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endParaRPr lang="ru-RU" dirty="0" smtClean="0"/>
          </a:p>
          <a:p>
            <a:pPr marL="0" indent="0" algn="ctr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6000" b="1" dirty="0" smtClean="0">
                <a:solidFill>
                  <a:srgbClr val="FF0000"/>
                </a:solidFill>
              </a:rPr>
              <a:t>Песня </a:t>
            </a:r>
            <a:r>
              <a:rPr lang="ru-RU" sz="6000" b="1" dirty="0">
                <a:solidFill>
                  <a:srgbClr val="FF0000"/>
                </a:solidFill>
              </a:rPr>
              <a:t>«Мы желаем счастья вам»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tx1"/>
                </a:solidFill>
              </a:rPr>
              <a:t> 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tx1"/>
                </a:solidFill>
              </a:rPr>
              <a:t>1. В </a:t>
            </a:r>
            <a:r>
              <a:rPr lang="ru-RU" sz="6000" b="1" dirty="0">
                <a:solidFill>
                  <a:schemeClr val="tx1"/>
                </a:solidFill>
              </a:rPr>
              <a:t>мире, где кружится снег шальной,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tx1"/>
                </a:solidFill>
              </a:rPr>
              <a:t> Где моря грозят крутой волной,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tx1"/>
                </a:solidFill>
              </a:rPr>
              <a:t> Где подолгу добрую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tx1"/>
                </a:solidFill>
              </a:rPr>
              <a:t> Ждём порой мы весть,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tx1"/>
                </a:solidFill>
              </a:rPr>
              <a:t> Чтобы было легче в трудный час,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tx1"/>
                </a:solidFill>
              </a:rPr>
              <a:t> Нужно верить каждому из нас,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tx1"/>
                </a:solidFill>
              </a:rPr>
              <a:t> Нужно верить каждому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tx1"/>
                </a:solidFill>
              </a:rPr>
              <a:t> В то, что счастье есть.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ru-RU" sz="6000" b="1" dirty="0" smtClean="0">
              <a:solidFill>
                <a:schemeClr val="tx1"/>
              </a:solidFill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sz="6000" b="1" dirty="0">
              <a:solidFill>
                <a:schemeClr val="tx1"/>
              </a:solidFill>
            </a:endParaRPr>
          </a:p>
          <a:p>
            <a:pPr marL="274320" indent="-274320" fontAlgn="auto">
              <a:spcAft>
                <a:spcPts val="0"/>
              </a:spcAft>
              <a:defRPr/>
            </a:pPr>
            <a:endParaRPr lang="ru-RU" sz="6000" b="1" dirty="0" smtClean="0">
              <a:solidFill>
                <a:schemeClr val="tx1"/>
              </a:solidFill>
            </a:endParaRPr>
          </a:p>
          <a:p>
            <a:pPr marL="274320" indent="-274320" fontAlgn="auto">
              <a:spcAft>
                <a:spcPts val="0"/>
              </a:spcAft>
              <a:defRPr/>
            </a:pPr>
            <a:endParaRPr lang="ru-RU" sz="4600" b="1" dirty="0" smtClean="0">
              <a:solidFill>
                <a:schemeClr val="tx1"/>
              </a:solidFill>
            </a:endParaRPr>
          </a:p>
          <a:p>
            <a:pPr marL="274320" indent="-274320" fontAlgn="auto">
              <a:spcAft>
                <a:spcPts val="0"/>
              </a:spcAft>
              <a:defRPr/>
            </a:pPr>
            <a:endParaRPr lang="ru-RU" sz="4600" b="1" dirty="0">
              <a:solidFill>
                <a:schemeClr val="tx1"/>
              </a:solidFill>
            </a:endParaRPr>
          </a:p>
          <a:p>
            <a:pPr marL="274320" indent="-274320" fontAlgn="auto">
              <a:spcAft>
                <a:spcPts val="0"/>
              </a:spcAft>
              <a:defRPr/>
            </a:pPr>
            <a:endParaRPr lang="ru-RU" sz="4600" b="1" dirty="0" smtClean="0">
              <a:solidFill>
                <a:schemeClr val="tx1"/>
              </a:solidFill>
            </a:endParaRPr>
          </a:p>
          <a:p>
            <a:pPr marL="274320" indent="-274320" fontAlgn="auto">
              <a:spcAft>
                <a:spcPts val="0"/>
              </a:spcAft>
              <a:defRPr/>
            </a:pPr>
            <a:endParaRPr lang="ru-RU" sz="4600" b="1" dirty="0">
              <a:solidFill>
                <a:schemeClr val="tx1"/>
              </a:solidFill>
            </a:endParaRPr>
          </a:p>
          <a:p>
            <a:pPr marL="274320" indent="-274320" fontAlgn="auto">
              <a:spcAft>
                <a:spcPts val="0"/>
              </a:spcAft>
              <a:defRPr/>
            </a:pPr>
            <a:endParaRPr lang="ru-RU" sz="4600" b="1" dirty="0" smtClean="0">
              <a:solidFill>
                <a:schemeClr val="tx1"/>
              </a:solidFill>
            </a:endParaRPr>
          </a:p>
          <a:p>
            <a:pPr marL="274320" indent="-274320" fontAlgn="auto">
              <a:spcAft>
                <a:spcPts val="0"/>
              </a:spcAft>
              <a:defRPr/>
            </a:pPr>
            <a:endParaRPr lang="ru-RU" sz="43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Поздравляем!</a:t>
            </a:r>
          </a:p>
        </p:txBody>
      </p:sp>
      <p:pic>
        <p:nvPicPr>
          <p:cNvPr id="16386" name="Picture 2" descr="C:\Users\User\Desktop\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484313"/>
            <a:ext cx="51847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8313" y="476250"/>
            <a:ext cx="7812087" cy="5649913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3600" b="1" dirty="0" smtClean="0">
                <a:solidFill>
                  <a:schemeClr val="tx1"/>
                </a:solidFill>
              </a:rPr>
              <a:t>Припев</a:t>
            </a:r>
            <a:endParaRPr lang="ru-RU" sz="3600" b="1" dirty="0">
              <a:solidFill>
                <a:schemeClr val="tx1"/>
              </a:solidFill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</a:rPr>
              <a:t>Мы желаем счастья вам,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</a:rPr>
              <a:t> Счастья в этом мире большом,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</a:rPr>
              <a:t> Как солнце по утрам,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</a:rPr>
              <a:t> Пусть оно заходит в дом.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</a:rPr>
              <a:t> Мы желаем счастья вам,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</a:rPr>
              <a:t> И оно должно быть таким,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</a:rPr>
              <a:t> Когда ты счастлив сам,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</a:rPr>
              <a:t> Счастьем поделись с другим.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750" y="476250"/>
            <a:ext cx="7740650" cy="5649913"/>
          </a:xfrm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endParaRPr lang="ru-RU" sz="3200" b="1" dirty="0" smtClean="0">
              <a:solidFill>
                <a:schemeClr val="tx1"/>
              </a:solidFill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</a:rPr>
              <a:t>2. В </a:t>
            </a:r>
            <a:r>
              <a:rPr lang="ru-RU" sz="3200" b="1" dirty="0">
                <a:solidFill>
                  <a:schemeClr val="tx1"/>
                </a:solidFill>
              </a:rPr>
              <a:t>мире, где ветрам покоя нет,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 Где бывает облачным рассвет,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 Где в дороге дальней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 Нам часто снится дом,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 Нужно и в грозу, и в снегопад</a:t>
            </a:r>
            <a:r>
              <a:rPr lang="ru-RU" sz="3200" b="1" dirty="0" smtClean="0">
                <a:solidFill>
                  <a:schemeClr val="tx1"/>
                </a:solidFill>
              </a:rPr>
              <a:t>,</a:t>
            </a:r>
            <a:endParaRPr lang="ru-RU" sz="3200" b="1" dirty="0">
              <a:solidFill>
                <a:schemeClr val="tx1"/>
              </a:solidFill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3200" b="1" dirty="0">
                <a:solidFill>
                  <a:schemeClr val="tx1"/>
                </a:solidFill>
              </a:rPr>
              <a:t>     </a:t>
            </a:r>
            <a:r>
              <a:rPr lang="ru-RU" sz="3200" b="1" dirty="0" smtClean="0">
                <a:solidFill>
                  <a:schemeClr val="tx1"/>
                </a:solidFill>
              </a:rPr>
              <a:t>Чтобы </a:t>
            </a:r>
            <a:r>
              <a:rPr lang="ru-RU" sz="3200" b="1" dirty="0">
                <a:solidFill>
                  <a:schemeClr val="tx1"/>
                </a:solidFill>
              </a:rPr>
              <a:t>чей-то очень добрый взгляд,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 Чей-то очень добрый взгляд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 Согревал теплом.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8313" y="260350"/>
            <a:ext cx="8207375" cy="6597650"/>
          </a:xfrm>
        </p:spPr>
        <p:txBody>
          <a:bodyPr rtlCol="0"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Припев: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 Мы </a:t>
            </a:r>
            <a:r>
              <a:rPr lang="ru-RU" sz="2800" b="1" dirty="0">
                <a:solidFill>
                  <a:schemeClr val="tx1"/>
                </a:solidFill>
              </a:rPr>
              <a:t>желаем счастья вам,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 Счастья в этом мире большом,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 Как солнце по утрам,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 Пусть оно заходит в дом.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 Мы желаем счастья вам,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 И оно должно быть таким,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 Когда ты счастлив сам,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 Счастьем поделись с другим.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 Мы желаем счастья вам,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 Счастья в этом мире большом,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 Как солнце по утрам,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 Пусть оно заходит в дом.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 </a:t>
            </a:r>
            <a:endParaRPr lang="ru-RU" sz="2800" b="1" dirty="0" smtClean="0">
              <a:solidFill>
                <a:schemeClr val="tx1"/>
              </a:solidFill>
            </a:endParaRPr>
          </a:p>
          <a:p>
            <a:pPr marL="274320" indent="-274320" fontAlgn="auto">
              <a:spcAft>
                <a:spcPts val="0"/>
              </a:spcAft>
              <a:defRPr/>
            </a:pPr>
            <a:endParaRPr lang="ru-RU" sz="2800" b="1" dirty="0">
              <a:solidFill>
                <a:schemeClr val="tx1"/>
              </a:solidFill>
            </a:endParaRPr>
          </a:p>
          <a:p>
            <a:pPr marL="274320" indent="-274320" fontAlgn="auto">
              <a:spcAft>
                <a:spcPts val="0"/>
              </a:spcAft>
              <a:defRPr/>
            </a:pPr>
            <a:endParaRPr lang="ru-RU" sz="2000" dirty="0"/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Объект 1"/>
          <p:cNvSpPr>
            <a:spLocks noGrp="1"/>
          </p:cNvSpPr>
          <p:nvPr>
            <p:ph idx="1"/>
          </p:nvPr>
        </p:nvSpPr>
        <p:spPr>
          <a:xfrm>
            <a:off x="468313" y="404813"/>
            <a:ext cx="7812087" cy="5721350"/>
          </a:xfrm>
        </p:spPr>
        <p:txBody>
          <a:bodyPr/>
          <a:lstStyle/>
          <a:p>
            <a:endParaRPr lang="ru-RU" sz="3600" b="1" smtClean="0">
              <a:solidFill>
                <a:schemeClr val="tx1"/>
              </a:solidFill>
            </a:endParaRPr>
          </a:p>
          <a:p>
            <a:r>
              <a:rPr lang="ru-RU" sz="3600" b="1" smtClean="0">
                <a:solidFill>
                  <a:schemeClr val="tx1"/>
                </a:solidFill>
              </a:rPr>
              <a:t>Мы желаем счастья вам,</a:t>
            </a:r>
          </a:p>
          <a:p>
            <a:r>
              <a:rPr lang="ru-RU" sz="3600" b="1" smtClean="0">
                <a:solidFill>
                  <a:schemeClr val="tx1"/>
                </a:solidFill>
              </a:rPr>
              <a:t> И оно должно быть таким,</a:t>
            </a:r>
          </a:p>
          <a:p>
            <a:r>
              <a:rPr lang="ru-RU" sz="3600" b="1" smtClean="0">
                <a:solidFill>
                  <a:schemeClr val="tx1"/>
                </a:solidFill>
              </a:rPr>
              <a:t> Когда ты счастлив сам,</a:t>
            </a:r>
          </a:p>
          <a:p>
            <a:r>
              <a:rPr lang="ru-RU" sz="3600" b="1" smtClean="0">
                <a:solidFill>
                  <a:schemeClr val="tx1"/>
                </a:solidFill>
              </a:rPr>
              <a:t> Счастьем поделись с другим.</a:t>
            </a:r>
          </a:p>
          <a:p>
            <a:r>
              <a:rPr lang="ru-RU" sz="3600" b="1" smtClean="0">
                <a:solidFill>
                  <a:schemeClr val="tx1"/>
                </a:solidFill>
              </a:rPr>
              <a:t> Мы желаем счастья вам,</a:t>
            </a:r>
          </a:p>
          <a:p>
            <a:r>
              <a:rPr lang="ru-RU" sz="3600" b="1" smtClean="0">
                <a:solidFill>
                  <a:schemeClr val="tx1"/>
                </a:solidFill>
              </a:rPr>
              <a:t> Мы желаем счастья вам,</a:t>
            </a:r>
          </a:p>
          <a:p>
            <a:r>
              <a:rPr lang="ru-RU" sz="3600" b="1" smtClean="0">
                <a:solidFill>
                  <a:schemeClr val="tx1"/>
                </a:solidFill>
              </a:rPr>
              <a:t> Мы желаем счастья вам!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7030A0"/>
                </a:solidFill>
              </a:rPr>
              <a:t>Дорогие и любимые!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С праздником!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9394" name="Picture 2" descr="C:\Users\User\Desktop\ПЕСНИ АНСАМБЛЬ\5.jpg"/>
          <p:cNvPicPr>
            <a:picLocks noChangeAspect="1" noChangeArrowheads="1"/>
          </p:cNvPicPr>
          <p:nvPr/>
        </p:nvPicPr>
        <p:blipFill>
          <a:blip r:embed="rId3"/>
          <a:srcRect b="9132"/>
          <a:stretch>
            <a:fillRect/>
          </a:stretch>
        </p:blipFill>
        <p:spPr bwMode="auto">
          <a:xfrm>
            <a:off x="1671638" y="1620838"/>
            <a:ext cx="5759450" cy="520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850" y="115888"/>
            <a:ext cx="8569325" cy="6553200"/>
          </a:xfrm>
        </p:spPr>
        <p:txBody>
          <a:bodyPr rtlCol="0">
            <a:normAutofit fontScale="25000" lnSpcReduction="2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endParaRPr lang="ru-RU" sz="3200" b="1" i="1" dirty="0" smtClean="0">
              <a:solidFill>
                <a:srgbClr val="FF0000"/>
              </a:solidFill>
            </a:endParaRPr>
          </a:p>
          <a:p>
            <a:pPr marL="274320" indent="-274320" algn="ctr" fontAlgn="auto">
              <a:spcAft>
                <a:spcPts val="0"/>
              </a:spcAft>
              <a:defRPr/>
            </a:pPr>
            <a:endParaRPr lang="ru-RU" sz="9600" b="1" i="1" dirty="0" smtClean="0">
              <a:solidFill>
                <a:srgbClr val="FF0000"/>
              </a:solidFill>
            </a:endParaRPr>
          </a:p>
          <a:p>
            <a:pPr marL="274320" indent="-274320" algn="ctr" fontAlgn="auto">
              <a:spcAft>
                <a:spcPts val="0"/>
              </a:spcAft>
              <a:defRPr/>
            </a:pPr>
            <a:r>
              <a:rPr lang="ru-RU" sz="14400" b="1" i="1" dirty="0" smtClean="0">
                <a:solidFill>
                  <a:srgbClr val="FF0000"/>
                </a:solidFill>
              </a:rPr>
              <a:t>Песня </a:t>
            </a:r>
            <a:r>
              <a:rPr lang="ru-RU" sz="14400" b="1" i="1" dirty="0">
                <a:solidFill>
                  <a:srgbClr val="FF0000"/>
                </a:solidFill>
              </a:rPr>
              <a:t>«Родительский дом»</a:t>
            </a:r>
            <a:endParaRPr lang="ru-RU" sz="14400" b="1" dirty="0">
              <a:solidFill>
                <a:srgbClr val="FF0000"/>
              </a:solidFill>
            </a:endParaRPr>
          </a:p>
          <a:p>
            <a:pPr marL="274320" indent="-274320" fontAlgn="auto">
              <a:spcAft>
                <a:spcPts val="0"/>
              </a:spcAft>
              <a:defRPr/>
            </a:pPr>
            <a:endParaRPr lang="ru-RU" sz="12800" b="1" i="1" dirty="0" smtClean="0">
              <a:solidFill>
                <a:schemeClr val="tx1"/>
              </a:solidFill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12800" b="1" i="1" dirty="0" smtClean="0">
                <a:solidFill>
                  <a:schemeClr val="tx1"/>
                </a:solidFill>
              </a:rPr>
              <a:t>Где </a:t>
            </a:r>
            <a:r>
              <a:rPr lang="ru-RU" sz="12800" b="1" i="1" dirty="0">
                <a:solidFill>
                  <a:schemeClr val="tx1"/>
                </a:solidFill>
              </a:rPr>
              <a:t>бы ни были </a:t>
            </a:r>
            <a:r>
              <a:rPr lang="ru-RU" sz="12800" b="1" i="1" dirty="0" smtClean="0">
                <a:solidFill>
                  <a:schemeClr val="tx1"/>
                </a:solidFill>
              </a:rPr>
              <a:t>мы, </a:t>
            </a:r>
            <a:r>
              <a:rPr lang="ru-RU" sz="12800" b="1" i="1" dirty="0">
                <a:solidFill>
                  <a:schemeClr val="tx1"/>
                </a:solidFill>
              </a:rPr>
              <a:t>но по-прежнему</a:t>
            </a:r>
            <a:endParaRPr lang="ru-RU" sz="12800" b="1" dirty="0">
              <a:solidFill>
                <a:schemeClr val="tx1"/>
              </a:solidFill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12800" b="1" i="1" dirty="0">
                <a:solidFill>
                  <a:schemeClr val="tx1"/>
                </a:solidFill>
              </a:rPr>
              <a:t>Неизменно уверены в </a:t>
            </a:r>
            <a:r>
              <a:rPr lang="ru-RU" sz="12800" b="1" i="1" dirty="0" smtClean="0">
                <a:solidFill>
                  <a:schemeClr val="tx1"/>
                </a:solidFill>
              </a:rPr>
              <a:t>том,</a:t>
            </a:r>
            <a:endParaRPr lang="ru-RU" sz="12800" b="1" dirty="0">
              <a:solidFill>
                <a:schemeClr val="tx1"/>
              </a:solidFill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12800" b="1" i="1" dirty="0">
                <a:solidFill>
                  <a:schemeClr val="tx1"/>
                </a:solidFill>
              </a:rPr>
              <a:t>Что нас встретит с любовью и нежностью </a:t>
            </a:r>
            <a:endParaRPr lang="ru-RU" sz="12800" b="1" dirty="0">
              <a:solidFill>
                <a:schemeClr val="tx1"/>
              </a:solidFill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12800" b="1" i="1" dirty="0">
                <a:solidFill>
                  <a:schemeClr val="tx1"/>
                </a:solidFill>
              </a:rPr>
              <a:t>Наша пристань родительский дом</a:t>
            </a:r>
            <a:endParaRPr lang="ru-RU" sz="12800" b="1" dirty="0">
              <a:solidFill>
                <a:schemeClr val="tx1"/>
              </a:solidFill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12800" b="1" i="1" dirty="0">
                <a:solidFill>
                  <a:schemeClr val="tx1"/>
                </a:solidFill>
              </a:rPr>
              <a:t> </a:t>
            </a:r>
            <a:endParaRPr lang="ru-RU" sz="12800" b="1" dirty="0">
              <a:solidFill>
                <a:schemeClr val="tx1"/>
              </a:solidFill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12800" b="1" i="1" dirty="0">
                <a:solidFill>
                  <a:schemeClr val="tx1"/>
                </a:solidFill>
              </a:rPr>
              <a:t>Припев: Родительский дом начало начал</a:t>
            </a:r>
            <a:endParaRPr lang="ru-RU" sz="12800" b="1" dirty="0">
              <a:solidFill>
                <a:schemeClr val="tx1"/>
              </a:solidFill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12800" b="1" i="1" dirty="0">
                <a:solidFill>
                  <a:schemeClr val="tx1"/>
                </a:solidFill>
              </a:rPr>
              <a:t>Ты в жизни моей надежный причал</a:t>
            </a:r>
            <a:endParaRPr lang="ru-RU" sz="12800" b="1" dirty="0">
              <a:solidFill>
                <a:schemeClr val="tx1"/>
              </a:solidFill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12800" b="1" i="1" dirty="0">
                <a:solidFill>
                  <a:schemeClr val="tx1"/>
                </a:solidFill>
              </a:rPr>
              <a:t>Родительский дом пускай много лет </a:t>
            </a:r>
            <a:endParaRPr lang="ru-RU" sz="12800" b="1" dirty="0">
              <a:solidFill>
                <a:schemeClr val="tx1"/>
              </a:solidFill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12800" b="1" i="1" dirty="0">
                <a:solidFill>
                  <a:schemeClr val="tx1"/>
                </a:solidFill>
              </a:rPr>
              <a:t>Горит в твоих окнах добрый свет</a:t>
            </a:r>
            <a:endParaRPr lang="ru-RU" sz="12800" b="1" dirty="0">
              <a:solidFill>
                <a:schemeClr val="tx1"/>
              </a:solidFill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9800" b="1" i="1" dirty="0">
                <a:solidFill>
                  <a:schemeClr val="tx1"/>
                </a:solidFill>
              </a:rPr>
              <a:t> </a:t>
            </a:r>
            <a:endParaRPr lang="ru-RU" sz="9800" b="1" dirty="0">
              <a:solidFill>
                <a:schemeClr val="tx1"/>
              </a:solidFill>
            </a:endParaRPr>
          </a:p>
          <a:p>
            <a:pPr marL="274320" indent="-274320" fontAlgn="auto">
              <a:spcAft>
                <a:spcPts val="0"/>
              </a:spcAft>
              <a:defRPr/>
            </a:pPr>
            <a:endParaRPr lang="ru-RU" sz="8000" b="1" i="1" dirty="0" smtClean="0">
              <a:solidFill>
                <a:schemeClr val="tx1"/>
              </a:solidFill>
            </a:endParaRPr>
          </a:p>
          <a:p>
            <a:pPr marL="274320" indent="-274320" fontAlgn="auto">
              <a:spcAft>
                <a:spcPts val="0"/>
              </a:spcAft>
              <a:defRPr/>
            </a:pPr>
            <a:endParaRPr lang="ru-RU" b="1" dirty="0">
              <a:solidFill>
                <a:schemeClr val="tx1"/>
              </a:solidFill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 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Объект 1"/>
          <p:cNvSpPr>
            <a:spLocks noGrp="1"/>
          </p:cNvSpPr>
          <p:nvPr>
            <p:ph idx="1"/>
          </p:nvPr>
        </p:nvSpPr>
        <p:spPr>
          <a:xfrm>
            <a:off x="395288" y="404813"/>
            <a:ext cx="8280400" cy="5976937"/>
          </a:xfrm>
        </p:spPr>
        <p:txBody>
          <a:bodyPr/>
          <a:lstStyle/>
          <a:p>
            <a:endParaRPr lang="ru-RU" b="1" i="1" smtClean="0">
              <a:solidFill>
                <a:schemeClr val="tx1"/>
              </a:solidFill>
            </a:endParaRPr>
          </a:p>
          <a:p>
            <a:r>
              <a:rPr lang="ru-RU" sz="3200" b="1" i="1" smtClean="0">
                <a:solidFill>
                  <a:schemeClr val="tx1"/>
                </a:solidFill>
              </a:rPr>
              <a:t>И пускай наше детство не кончится </a:t>
            </a:r>
            <a:endParaRPr lang="ru-RU" sz="3200" b="1" smtClean="0">
              <a:solidFill>
                <a:schemeClr val="tx1"/>
              </a:solidFill>
            </a:endParaRPr>
          </a:p>
          <a:p>
            <a:r>
              <a:rPr lang="ru-RU" sz="3200" b="1" i="1" smtClean="0">
                <a:solidFill>
                  <a:schemeClr val="tx1"/>
                </a:solidFill>
              </a:rPr>
              <a:t>Хоть мы взрослыми стали людьми</a:t>
            </a:r>
            <a:endParaRPr lang="ru-RU" sz="3200" b="1" smtClean="0">
              <a:solidFill>
                <a:schemeClr val="tx1"/>
              </a:solidFill>
            </a:endParaRPr>
          </a:p>
          <a:p>
            <a:r>
              <a:rPr lang="ru-RU" sz="3200" b="1" i="1" smtClean="0">
                <a:solidFill>
                  <a:schemeClr val="tx1"/>
                </a:solidFill>
              </a:rPr>
              <a:t>Потому что родителям хочется </a:t>
            </a:r>
            <a:endParaRPr lang="ru-RU" sz="3200" b="1" smtClean="0">
              <a:solidFill>
                <a:schemeClr val="tx1"/>
              </a:solidFill>
            </a:endParaRPr>
          </a:p>
          <a:p>
            <a:r>
              <a:rPr lang="ru-RU" sz="3200" b="1" i="1" smtClean="0">
                <a:solidFill>
                  <a:schemeClr val="tx1"/>
                </a:solidFill>
              </a:rPr>
              <a:t>Чтобы  мы оставались детьми.</a:t>
            </a:r>
            <a:endParaRPr lang="ru-RU" sz="3200" b="1" smtClean="0">
              <a:solidFill>
                <a:schemeClr val="tx1"/>
              </a:solidFill>
            </a:endParaRPr>
          </a:p>
          <a:p>
            <a:r>
              <a:rPr lang="ru-RU" sz="3200" b="1" i="1" smtClean="0">
                <a:solidFill>
                  <a:schemeClr val="tx1"/>
                </a:solidFill>
              </a:rPr>
              <a:t> </a:t>
            </a:r>
            <a:endParaRPr lang="ru-RU" sz="3200" b="1" smtClean="0">
              <a:solidFill>
                <a:schemeClr val="tx1"/>
              </a:solidFill>
            </a:endParaRPr>
          </a:p>
          <a:p>
            <a:r>
              <a:rPr lang="ru-RU" sz="3200" b="1" i="1" smtClean="0">
                <a:solidFill>
                  <a:schemeClr val="tx1"/>
                </a:solidFill>
              </a:rPr>
              <a:t>Припев: Родительский дом начало начал</a:t>
            </a:r>
            <a:endParaRPr lang="ru-RU" sz="3200" b="1" smtClean="0">
              <a:solidFill>
                <a:schemeClr val="tx1"/>
              </a:solidFill>
            </a:endParaRPr>
          </a:p>
          <a:p>
            <a:r>
              <a:rPr lang="ru-RU" sz="3200" b="1" i="1" smtClean="0">
                <a:solidFill>
                  <a:schemeClr val="tx1"/>
                </a:solidFill>
              </a:rPr>
              <a:t>Ты в жизни моей надежный причал</a:t>
            </a:r>
            <a:endParaRPr lang="ru-RU" sz="3200" b="1" smtClean="0">
              <a:solidFill>
                <a:schemeClr val="tx1"/>
              </a:solidFill>
            </a:endParaRPr>
          </a:p>
          <a:p>
            <a:r>
              <a:rPr lang="ru-RU" sz="3200" b="1" i="1" smtClean="0">
                <a:solidFill>
                  <a:schemeClr val="tx1"/>
                </a:solidFill>
              </a:rPr>
              <a:t>Родительский дом пускай много лет </a:t>
            </a:r>
            <a:endParaRPr lang="ru-RU" sz="3200" b="1" smtClean="0">
              <a:solidFill>
                <a:schemeClr val="tx1"/>
              </a:solidFill>
            </a:endParaRPr>
          </a:p>
          <a:p>
            <a:r>
              <a:rPr lang="ru-RU" sz="3200" b="1" i="1" smtClean="0">
                <a:solidFill>
                  <a:schemeClr val="tx1"/>
                </a:solidFill>
              </a:rPr>
              <a:t>Горит в твоих окнах добрый свет</a:t>
            </a:r>
          </a:p>
          <a:p>
            <a:endParaRPr lang="ru-RU" sz="3200" b="1" i="1" smtClean="0">
              <a:solidFill>
                <a:schemeClr val="tx1"/>
              </a:solidFill>
            </a:endParaRP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Объект 1"/>
          <p:cNvSpPr>
            <a:spLocks noGrp="1"/>
          </p:cNvSpPr>
          <p:nvPr>
            <p:ph idx="1"/>
          </p:nvPr>
        </p:nvSpPr>
        <p:spPr>
          <a:xfrm>
            <a:off x="539750" y="333375"/>
            <a:ext cx="8208963" cy="6191250"/>
          </a:xfrm>
        </p:spPr>
        <p:txBody>
          <a:bodyPr/>
          <a:lstStyle/>
          <a:p>
            <a:endParaRPr lang="ru-RU" b="1" i="1" smtClean="0">
              <a:solidFill>
                <a:schemeClr val="tx1"/>
              </a:solidFill>
            </a:endParaRPr>
          </a:p>
          <a:p>
            <a:r>
              <a:rPr lang="ru-RU" sz="3200" b="1" i="1" smtClean="0">
                <a:solidFill>
                  <a:schemeClr val="tx1"/>
                </a:solidFill>
              </a:rPr>
              <a:t>Поклонись до  земли своей матери </a:t>
            </a:r>
            <a:endParaRPr lang="ru-RU" sz="3200" b="1" smtClean="0">
              <a:solidFill>
                <a:schemeClr val="tx1"/>
              </a:solidFill>
            </a:endParaRPr>
          </a:p>
          <a:p>
            <a:r>
              <a:rPr lang="ru-RU" sz="3200" b="1" i="1" smtClean="0">
                <a:solidFill>
                  <a:schemeClr val="tx1"/>
                </a:solidFill>
              </a:rPr>
              <a:t>И отцу до земли поклонись</a:t>
            </a:r>
            <a:endParaRPr lang="ru-RU" sz="3200" b="1" smtClean="0">
              <a:solidFill>
                <a:schemeClr val="tx1"/>
              </a:solidFill>
            </a:endParaRPr>
          </a:p>
          <a:p>
            <a:r>
              <a:rPr lang="ru-RU" sz="3200" b="1" i="1" smtClean="0">
                <a:solidFill>
                  <a:schemeClr val="tx1"/>
                </a:solidFill>
              </a:rPr>
              <a:t>Мы пред ними в долгу неоплаченном</a:t>
            </a:r>
            <a:endParaRPr lang="ru-RU" sz="3200" b="1" smtClean="0">
              <a:solidFill>
                <a:schemeClr val="tx1"/>
              </a:solidFill>
            </a:endParaRPr>
          </a:p>
          <a:p>
            <a:r>
              <a:rPr lang="ru-RU" sz="3200" b="1" i="1" smtClean="0">
                <a:solidFill>
                  <a:schemeClr val="tx1"/>
                </a:solidFill>
              </a:rPr>
              <a:t>Помни свято об этом всю жизнь</a:t>
            </a:r>
            <a:endParaRPr lang="ru-RU" sz="3200" b="1" smtClean="0">
              <a:solidFill>
                <a:schemeClr val="tx1"/>
              </a:solidFill>
            </a:endParaRPr>
          </a:p>
          <a:p>
            <a:endParaRPr lang="ru-RU" sz="3200" b="1" i="1" smtClean="0">
              <a:solidFill>
                <a:schemeClr val="tx1"/>
              </a:solidFill>
            </a:endParaRPr>
          </a:p>
          <a:p>
            <a:r>
              <a:rPr lang="ru-RU" sz="3200" b="1" i="1" smtClean="0">
                <a:solidFill>
                  <a:schemeClr val="tx1"/>
                </a:solidFill>
              </a:rPr>
              <a:t>Припев: Родительский дом начало начал</a:t>
            </a:r>
            <a:endParaRPr lang="ru-RU" sz="3200" b="1" smtClean="0">
              <a:solidFill>
                <a:schemeClr val="tx1"/>
              </a:solidFill>
            </a:endParaRPr>
          </a:p>
          <a:p>
            <a:r>
              <a:rPr lang="ru-RU" sz="3200" b="1" i="1" smtClean="0">
                <a:solidFill>
                  <a:schemeClr val="tx1"/>
                </a:solidFill>
              </a:rPr>
              <a:t>Ты в жизни моей надежный причал</a:t>
            </a:r>
            <a:endParaRPr lang="ru-RU" sz="3200" b="1" smtClean="0">
              <a:solidFill>
                <a:schemeClr val="tx1"/>
              </a:solidFill>
            </a:endParaRPr>
          </a:p>
          <a:p>
            <a:r>
              <a:rPr lang="ru-RU" sz="3200" b="1" i="1" smtClean="0">
                <a:solidFill>
                  <a:schemeClr val="tx1"/>
                </a:solidFill>
              </a:rPr>
              <a:t>Родительский дом пускай много лет </a:t>
            </a:r>
            <a:endParaRPr lang="ru-RU" sz="3200" b="1" smtClean="0">
              <a:solidFill>
                <a:schemeClr val="tx1"/>
              </a:solidFill>
            </a:endParaRPr>
          </a:p>
          <a:p>
            <a:r>
              <a:rPr lang="ru-RU" sz="3200" b="1" i="1" smtClean="0">
                <a:solidFill>
                  <a:schemeClr val="tx1"/>
                </a:solidFill>
              </a:rPr>
              <a:t>Горит в твоих окнах добрый свет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Поздравляем от всей души!</a:t>
            </a:r>
          </a:p>
        </p:txBody>
      </p:sp>
      <p:pic>
        <p:nvPicPr>
          <p:cNvPr id="64514" name="Picture 3" descr="C:\Users\User\Desktop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988" y="1360488"/>
            <a:ext cx="5754687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4" descr="C:\Users\User\Desktop\1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300788" y="2306638"/>
            <a:ext cx="2759075" cy="3487737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FF00"/>
                </a:solidFill>
              </a:rPr>
              <a:t>Поздравляют малыши!</a:t>
            </a:r>
          </a:p>
        </p:txBody>
      </p:sp>
      <p:pic>
        <p:nvPicPr>
          <p:cNvPr id="17410" name="Picture 2" descr="C:\Users\User\Desktop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782763"/>
            <a:ext cx="583247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33CC"/>
                </a:solidFill>
              </a:rPr>
              <a:t>Танцевальное поздравление!</a:t>
            </a:r>
          </a:p>
        </p:txBody>
      </p:sp>
      <p:pic>
        <p:nvPicPr>
          <p:cNvPr id="19458" name="Picture 2" descr="C:\Users\User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412875"/>
            <a:ext cx="7072313" cy="53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33CC"/>
                </a:solidFill>
              </a:rPr>
              <a:t>Осенняя песенка</a:t>
            </a:r>
          </a:p>
        </p:txBody>
      </p:sp>
      <p:pic>
        <p:nvPicPr>
          <p:cNvPr id="20482" name="Picture 2" descr="D:\Музыкальный руководитель\оформление\д2.jpg"/>
          <p:cNvPicPr>
            <a:picLocks noChangeAspect="1" noChangeArrowheads="1"/>
          </p:cNvPicPr>
          <p:nvPr/>
        </p:nvPicPr>
        <p:blipFill>
          <a:blip r:embed="rId2"/>
          <a:srcRect l="6184" t="7141" r="15250" b="10660"/>
          <a:stretch>
            <a:fillRect/>
          </a:stretch>
        </p:blipFill>
        <p:spPr bwMode="auto">
          <a:xfrm>
            <a:off x="2051050" y="1628775"/>
            <a:ext cx="4897438" cy="458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C000"/>
                </a:solidFill>
              </a:rPr>
              <a:t>Потанцуй, со мной дружок!</a:t>
            </a:r>
          </a:p>
        </p:txBody>
      </p:sp>
      <p:pic>
        <p:nvPicPr>
          <p:cNvPr id="21506" name="Picture 2" descr="D:\Музыкальный руководитель\оформление\фон8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203" b="8813"/>
          <a:stretch>
            <a:fillRect/>
          </a:stretch>
        </p:blipFill>
        <p:spPr>
          <a:xfrm>
            <a:off x="2228850" y="1484313"/>
            <a:ext cx="4752975" cy="4608512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7030A0"/>
                </a:solidFill>
              </a:rPr>
              <a:t>Дорогие и любимые!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С праздником!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2530" name="Picture 2" descr="C:\Users\User\Desktop\ПЕСНИ АНСАМБЛЬ\5.jpg"/>
          <p:cNvPicPr>
            <a:picLocks noChangeAspect="1" noChangeArrowheads="1"/>
          </p:cNvPicPr>
          <p:nvPr/>
        </p:nvPicPr>
        <p:blipFill>
          <a:blip r:embed="rId3"/>
          <a:srcRect b="9132"/>
          <a:stretch>
            <a:fillRect/>
          </a:stretch>
        </p:blipFill>
        <p:spPr bwMode="auto">
          <a:xfrm>
            <a:off x="1671638" y="1620838"/>
            <a:ext cx="5759450" cy="520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Музыкальное поздравление!</a:t>
            </a:r>
          </a:p>
        </p:txBody>
      </p:sp>
      <p:pic>
        <p:nvPicPr>
          <p:cNvPr id="24578" name="Picture 2" descr="C:\Users\User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701800"/>
            <a:ext cx="6337300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E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246</TotalTime>
  <Words>789</Words>
  <Application>Microsoft Office PowerPoint</Application>
  <PresentationFormat>Экран (4:3)</PresentationFormat>
  <Paragraphs>185</Paragraphs>
  <Slides>38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38</vt:i4>
      </vt:variant>
    </vt:vector>
  </HeadingPairs>
  <TitlesOfParts>
    <vt:vector size="49" baseType="lpstr">
      <vt:lpstr>Candara</vt:lpstr>
      <vt:lpstr>Arial</vt:lpstr>
      <vt:lpstr>Symbol</vt:lpstr>
      <vt:lpstr>Calibri</vt:lpstr>
      <vt:lpstr>Волна</vt:lpstr>
      <vt:lpstr>Волна</vt:lpstr>
      <vt:lpstr>Волна</vt:lpstr>
      <vt:lpstr>Волна</vt:lpstr>
      <vt:lpstr>Волна</vt:lpstr>
      <vt:lpstr>Волна</vt:lpstr>
      <vt:lpstr>Волна</vt:lpstr>
      <vt:lpstr>Слайд 1</vt:lpstr>
      <vt:lpstr>Слайд 2</vt:lpstr>
      <vt:lpstr>Поздравляем!</vt:lpstr>
      <vt:lpstr>Поздравляют малыши!</vt:lpstr>
      <vt:lpstr>Танцевальное поздравление!</vt:lpstr>
      <vt:lpstr>Осенняя песенка</vt:lpstr>
      <vt:lpstr>Потанцуй, со мной дружок!</vt:lpstr>
      <vt:lpstr>Дорогие и любимые! С праздником!</vt:lpstr>
      <vt:lpstr>Музыкальное поздравление!</vt:lpstr>
      <vt:lpstr>Слайд 10</vt:lpstr>
      <vt:lpstr>Припев:  Бабушки отличные в дедушек влюбляются  Иногда от той любви что – то получается  Бабушки приличные, с сединою локоны  А любовь доверчива, что на небе облако </vt:lpstr>
      <vt:lpstr> Губки крашены, плечи нежные,  Зубки вставлены, но чудесные Пробегут года не воротятся  А любовь она – в сердце просится  А мечты они – не сбываются  А слова любви забываются  Старички одни, ох печалятся,  А любовь она в небе облачко.  </vt:lpstr>
      <vt:lpstr>Припев:  Бабушки отличные в дедушек влюбляются  Иногда от той любви что – то получается  Бабушки приличные, с сединою локоны  А любовь доверчива, что на небе облако </vt:lpstr>
      <vt:lpstr>Музыкальный конкурс!</vt:lpstr>
      <vt:lpstr>Слайд 15</vt:lpstr>
      <vt:lpstr>ХОРОШО ПОЮТ НАШИ ГОСТИ!</vt:lpstr>
      <vt:lpstr>Слайд 17</vt:lpstr>
      <vt:lpstr>ХОРОШО ПОЮТ НАШИ ГОСТИ!</vt:lpstr>
      <vt:lpstr>Слайд 19</vt:lpstr>
      <vt:lpstr>Слайд 20</vt:lpstr>
      <vt:lpstr>ХОРОШО ПОЮТ НАШИ ГОСТИ!</vt:lpstr>
      <vt:lpstr>Слайд 22</vt:lpstr>
      <vt:lpstr>ХОРОШО ПОЮТ НАШИ ГОСТИ!</vt:lpstr>
      <vt:lpstr>Слайд 24</vt:lpstr>
      <vt:lpstr>ХОРОШО ПОЮТ НАШИ ГОСТИ!</vt:lpstr>
      <vt:lpstr>Слайд 26</vt:lpstr>
      <vt:lpstr>ХОРОШО ПОЮТ НАШИ ГОСТИ!</vt:lpstr>
      <vt:lpstr>Танцуют все!</vt:lpstr>
      <vt:lpstr>Слайд 29</vt:lpstr>
      <vt:lpstr>Слайд 30</vt:lpstr>
      <vt:lpstr>Слайд 31</vt:lpstr>
      <vt:lpstr>Слайд 32</vt:lpstr>
      <vt:lpstr>Слайд 33</vt:lpstr>
      <vt:lpstr>Дорогие и любимые! С праздником!</vt:lpstr>
      <vt:lpstr>Слайд 35</vt:lpstr>
      <vt:lpstr>Слайд 36</vt:lpstr>
      <vt:lpstr>Слайд 37</vt:lpstr>
      <vt:lpstr>Поздравляем от всей души!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26</cp:revision>
  <dcterms:created xsi:type="dcterms:W3CDTF">2015-09-17T05:27:23Z</dcterms:created>
  <dcterms:modified xsi:type="dcterms:W3CDTF">2007-12-31T18:18:21Z</dcterms:modified>
</cp:coreProperties>
</file>