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5" r:id="rId3"/>
    <p:sldId id="258" r:id="rId4"/>
    <p:sldId id="263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9DAFF80-9332-45B4-BE42-080F4901CC1F}" type="datetimeFigureOut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7752F23-FA51-4C1A-AE8E-60C57A0E3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9F9FF-82CF-4727-8626-B969E3B35288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FE411-50F3-4BC8-B4C1-E3500DF1E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0DAEF-40D9-4371-9AB5-01F99C79B9B2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8FA4B-C2CB-458B-BDC1-B5CDA98BD0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A8BBB-D019-4731-A584-1839670F05BF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9411C-0AE7-4685-B300-19238F21A4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CB29E-847F-473D-8559-D6386CF63ABC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9A6CE-F9DD-4B0D-9C4C-F602A0622D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D7EE1-0B03-4A1E-BAE7-90AD95E3DC0D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71994-F677-43DB-A08F-E2FD5842E0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91063-0B0A-4CDC-8CE1-66D3F6FA3CAB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8C128-7C42-4C8F-9388-E583722AED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5C1FE-BCCA-4C0D-AFBD-8EBC4605CE4F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DCB1-A822-404E-AAB9-04DED11737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A238D-3469-47EB-9001-BC315152AD9D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0B00B-1109-4F8F-A634-F5E46F2002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88736-CDE8-4A60-891B-ED29BAB021AC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636D5-9038-4805-B2CA-A81CB0589C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F1ADF-3E72-48A8-9640-97BE32C9E0D2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9FA9F-5921-4DAA-ABE7-0A64370B54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4BAB3-E6C8-4565-8324-C12221C1DA23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1F0E0-71C9-4A85-8623-B93E91F5FD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0F1765-7C7B-4185-BAF0-5797D06C8105}" type="datetime1">
              <a:rPr lang="ru-RU"/>
              <a:pPr>
                <a:defRPr/>
              </a:pPr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4A1F37-C6AC-48CC-BB19-5939D510BC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/>
  </p:transition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48;&#1056;&#1048;&#1053;&#1040;\den_znaniy_2klass\1%20&#1089;&#1077;&#1085;&#1090;&#1103;&#1073;&#1088;&#1103;_0001.wmv" TargetMode="Externa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2997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84033" y="4429132"/>
            <a:ext cx="2219680" cy="1500198"/>
          </a:xfrm>
          <a:prstGeom prst="rect">
            <a:avLst/>
          </a:prstGeom>
        </p:spPr>
      </p:pic>
      <p:pic>
        <p:nvPicPr>
          <p:cNvPr id="2050" name="Picture 2" descr="H:\Documents and Settings\Aida\Рабочий стол\НОвая ГРАФИКА сборник\КАРТИНКИ СБОРНИК_ школьные\__Flo1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15188" y="4357694"/>
            <a:ext cx="928712" cy="104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Заголовок 1"/>
          <p:cNvSpPr>
            <a:spLocks noGrp="1"/>
          </p:cNvSpPr>
          <p:nvPr>
            <p:ph type="ctrTitle"/>
          </p:nvPr>
        </p:nvSpPr>
        <p:spPr>
          <a:xfrm>
            <a:off x="2928926" y="1857364"/>
            <a:ext cx="5500726" cy="254160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ru-RU" sz="7200" b="1" dirty="0" smtClean="0">
                <a:solidFill>
                  <a:srgbClr val="FF6600"/>
                </a:solidFill>
              </a:rPr>
              <a:t>1 сентября – </a:t>
            </a:r>
            <a:br>
              <a:rPr lang="ru-RU" sz="7200" b="1" dirty="0" smtClean="0">
                <a:solidFill>
                  <a:srgbClr val="FF6600"/>
                </a:solidFill>
              </a:rPr>
            </a:br>
            <a:r>
              <a:rPr lang="ru-RU" sz="6600" b="1" dirty="0" smtClean="0">
                <a:solidFill>
                  <a:srgbClr val="FF6600"/>
                </a:solidFill>
              </a:rPr>
              <a:t>ДЕНЬ ЗНАНИЙ</a:t>
            </a:r>
          </a:p>
        </p:txBody>
      </p:sp>
      <p:pic>
        <p:nvPicPr>
          <p:cNvPr id="2053" name="Picture 3" descr="H:\Documents and Settings\Aida\Рабочий стол\НОвая ГРАФИКА сборник\КАРТИНКИ СБОРНИК_ школьные\flow58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86116" y="4857760"/>
            <a:ext cx="1023937" cy="102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4" descr="H:\Documents and Settings\Aida\Рабочий стол\НОвая ГРАФИКА сборник\КАРТИНКИ СБОРНИК_ школьные\flow58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72313" y="428625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5" descr="H:\Documents and Settings\Aida\Рабочий стол\НОвая ГРАФИКА сборник\КАРТИНКИ СБОРНИК_ школьные\flow58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86688" y="5214950"/>
            <a:ext cx="904862" cy="9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6" descr="H:\Documents and Settings\Aida\Рабочий стол\НОвая ГРАФИКА сборник\КАРТИНКИ СБОРНИК_ школьные\flow58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7688" y="0"/>
            <a:ext cx="6905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 descr="H:\Documents and Settings\Aida\Рабочий стол\НОвая ГРАФИКА сборник\КАРТИНКИ СБОРНИК_ школьные\flow58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00958" y="1643050"/>
            <a:ext cx="904862" cy="9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 descr="H:\Documents and Settings\Aida\Рабочий стол\НОвая ГРАФИКА сборник\КАРТИНКИ СБОРНИК_ школьные\flow58.gif"/>
          <p:cNvPicPr>
            <a:picLocks noChangeAspect="1" noChangeArrowheads="1" noCrop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071538" y="714356"/>
            <a:ext cx="150019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H:\Documents and Settings\Aida\Рабочий стол\НОвая ГРАФИКА сборник\КАРТИНКИ СБОРНИК_ школьные\__Flo1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0298" y="1500174"/>
            <a:ext cx="928712" cy="104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530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9A6CE-F9DD-4B0D-9C4C-F602A0622DB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6" name="1 сентября_0001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598425" y="428604"/>
            <a:ext cx="7970962" cy="5929354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 vol="87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5514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2265168"/>
            <a:ext cx="5214974" cy="4307104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9A6CE-F9DD-4B0D-9C4C-F602A0622DB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42844" y="357166"/>
            <a:ext cx="878687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Первое сентября стал праздником – 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Днём Знаний - не так давно. 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Как государственный праздник 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он отмечается с 1984 года.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80"/>
              </a:solidFill>
              <a:effectLst/>
              <a:latin typeface="Verdana" pitchFamily="34" charset="0"/>
              <a:ea typeface="Times New Roman" pitchFamily="18" charset="0"/>
              <a:cs typeface="Tahoma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0B00B-1109-4F8F-A634-F5E46F200204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pic>
        <p:nvPicPr>
          <p:cNvPr id="5" name="Рисунок 4" descr="cards-1-9-day-of-knowled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62041"/>
            <a:ext cx="8858280" cy="64816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2976" y="7170317"/>
            <a:ext cx="2643206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3200" b="1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7389440"/>
            <a:ext cx="4714908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аздник детский 1">
  <a:themeElements>
    <a:clrScheme name="Другая 50">
      <a:dk1>
        <a:srgbClr val="99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Праздник детский 1</Template>
  <TotalTime>599</TotalTime>
  <Words>27</Words>
  <Application>Microsoft Office PowerPoint</Application>
  <PresentationFormat>Экран (4:3)</PresentationFormat>
  <Paragraphs>8</Paragraphs>
  <Slides>4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Праздник детский 1</vt:lpstr>
      <vt:lpstr>1 сентября –  ДЕНЬ ЗНАНИЙ</vt:lpstr>
      <vt:lpstr>Слайд 2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сентября –  ДЕНЬ ЗНАНИЙ</dc:title>
  <dc:creator>Admin</dc:creator>
  <dc:description>http://aida.ucoz.ru</dc:description>
  <cp:lastModifiedBy>USER</cp:lastModifiedBy>
  <cp:revision>72</cp:revision>
  <dcterms:created xsi:type="dcterms:W3CDTF">2010-05-23T06:46:31Z</dcterms:created>
  <dcterms:modified xsi:type="dcterms:W3CDTF">2015-08-30T11:49:22Z</dcterms:modified>
  <cp:category>шаблоны к Powerpoint</cp:category>
</cp:coreProperties>
</file>