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  <p:sldId id="257" r:id="rId3"/>
    <p:sldId id="258" r:id="rId4"/>
    <p:sldId id="261" r:id="rId5"/>
    <p:sldId id="260" r:id="rId6"/>
    <p:sldId id="262" r:id="rId7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3" d="100"/>
          <a:sy n="103" d="100"/>
        </p:scale>
        <p:origin x="-20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Титульный слайд"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CoverOverlay.pn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8" name="Group 7"/>
          <p:cNvGrpSpPr/>
          <p:nvPr/>
        </p:nvGrpSpPr>
        <p:grpSpPr>
          <a:xfrm>
            <a:off x="1194101" y="2887530"/>
            <a:ext cx="6779110" cy="923330"/>
            <a:chOff x="1172584" y="1381459"/>
            <a:chExt cx="6779110" cy="923330"/>
          </a:xfrm>
          <a:effectLst>
            <a:outerShdw blurRad="38100" dist="12700" dir="16200000" rotWithShape="0">
              <a:prstClr val="black">
                <a:alpha val="30000"/>
              </a:prstClr>
            </a:outerShdw>
          </a:effectLst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ln w="3175">
                    <a:solidFill>
                      <a:schemeClr val="tx2">
                        <a:alpha val="60000"/>
                      </a:schemeClr>
                    </a:solidFill>
                  </a:ln>
                  <a:solidFill>
                    <a:schemeClr val="tx2">
                      <a:lumMod val="90000"/>
                    </a:schemeClr>
                  </a:solidFill>
                  <a:effectLst>
                    <a:outerShdw blurRad="34925" dist="12700" dir="14400000" algn="ctr" rotWithShape="0">
                      <a:srgbClr val="000000">
                        <a:alpha val="21000"/>
                      </a:srgbClr>
                    </a:outerShdw>
                  </a:effectLst>
                  <a:latin typeface="Wingdings" pitchFamily="2" charset="2"/>
                </a:rPr>
                <a:t></a:t>
              </a:r>
              <a:endParaRPr lang="en-US" sz="5400" dirty="0">
                <a:ln w="3175">
                  <a:solidFill>
                    <a:schemeClr val="tx2">
                      <a:alpha val="60000"/>
                    </a:schemeClr>
                  </a:solidFill>
                </a:ln>
                <a:solidFill>
                  <a:schemeClr val="tx2">
                    <a:lumMod val="90000"/>
                  </a:schemeClr>
                </a:solidFill>
                <a:effectLst>
                  <a:outerShdw blurRad="34925" dist="12700" dir="14400000" algn="ctr" rotWithShape="0">
                    <a:srgbClr val="000000">
                      <a:alpha val="21000"/>
                    </a:srgbClr>
                  </a:outerShdw>
                </a:effectLst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293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9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83341" y="1387737"/>
            <a:ext cx="6777318" cy="1731982"/>
          </a:xfrm>
        </p:spPr>
        <p:txBody>
          <a:bodyPr anchor="b"/>
          <a:lstStyle>
            <a:lvl1pPr>
              <a:defRPr>
                <a:ln w="3175">
                  <a:solidFill>
                    <a:schemeClr val="tx1">
                      <a:alpha val="65000"/>
                    </a:schemeClr>
                  </a:solidFill>
                </a:ln>
                <a:solidFill>
                  <a:schemeClr val="tx1"/>
                </a:solidFill>
                <a:effectLst>
                  <a:outerShdw blurRad="25400" dist="12700" dir="14220000" rotWithShape="0">
                    <a:prstClr val="black">
                      <a:alpha val="50000"/>
                    </a:prstClr>
                  </a:outerShdw>
                </a:effectLst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767862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/>
                </a:solidFill>
                <a:effectLst>
                  <a:outerShdw blurRad="34925" dist="12700" dir="14400000" rotWithShape="0">
                    <a:prstClr val="black">
                      <a:alpha val="21000"/>
                    </a:prstClr>
                  </a:outerShdw>
                </a:effectLst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ctr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5" name="TextBox 14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6" name="Straight Connector 15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7" name="Straight Connector 16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766560" y="559398"/>
            <a:ext cx="1678193" cy="556676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8488" y="849854"/>
            <a:ext cx="5507917" cy="5023821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1" name="Group 10"/>
          <p:cNvGrpSpPr/>
          <p:nvPr/>
        </p:nvGrpSpPr>
        <p:grpSpPr>
          <a:xfrm rot="5400000">
            <a:off x="3909050" y="2880823"/>
            <a:ext cx="5480154" cy="923330"/>
            <a:chOff x="1815339" y="1381459"/>
            <a:chExt cx="5480154" cy="923330"/>
          </a:xfrm>
        </p:grpSpPr>
        <p:sp>
          <p:nvSpPr>
            <p:cNvPr id="12" name="TextBox 11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3" name="Straight Connector 12"/>
            <p:cNvCxnSpPr/>
            <p:nvPr/>
          </p:nvCxnSpPr>
          <p:spPr>
            <a:xfrm flipH="1" flipV="1">
              <a:off x="1815339" y="1924709"/>
              <a:ext cx="2468880" cy="2505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4" name="Straight Connector 13"/>
            <p:cNvCxnSpPr/>
            <p:nvPr/>
          </p:nvCxnSpPr>
          <p:spPr>
            <a:xfrm rot="10800000">
              <a:off x="4826613" y="1927417"/>
              <a:ext cx="2468880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/>
          </a:p>
        </p:txBody>
      </p:sp>
      <p:grpSp>
        <p:nvGrpSpPr>
          <p:cNvPr id="12" name="Group 11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3" name="TextBox 12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4" name="Straight Connector 13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5" name="Straight Connector 14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 descr="CoverOverlay.png"/>
          <p:cNvPicPr>
            <a:picLocks noChangeAspect="1"/>
          </p:cNvPicPr>
          <p:nvPr/>
        </p:nvPicPr>
        <p:blipFill>
          <a:blip r:embed="rId2" cstate="print">
            <a:lum/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grpSp>
        <p:nvGrpSpPr>
          <p:cNvPr id="7" name="Group 7"/>
          <p:cNvGrpSpPr/>
          <p:nvPr/>
        </p:nvGrpSpPr>
        <p:grpSpPr>
          <a:xfrm>
            <a:off x="1172584" y="2887579"/>
            <a:ext cx="6779110" cy="923330"/>
            <a:chOff x="1172584" y="1381459"/>
            <a:chExt cx="6779110" cy="923330"/>
          </a:xfrm>
        </p:grpSpPr>
        <p:sp>
          <p:nvSpPr>
            <p:cNvPr id="9" name="TextBox 8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0" name="Straight Connector 9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rot="10800000">
              <a:off x="4831976" y="1927412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90040" y="1204857"/>
            <a:ext cx="7754713" cy="1910716"/>
          </a:xfrm>
        </p:spPr>
        <p:txBody>
          <a:bodyPr anchor="b"/>
          <a:lstStyle>
            <a:lvl1pPr algn="ctr">
              <a:defRPr sz="5400" b="0" cap="none" baseline="0"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8" y="3767316"/>
            <a:ext cx="7734747" cy="1500187"/>
          </a:xfrm>
        </p:spPr>
        <p:txBody>
          <a:bodyPr anchor="t"/>
          <a:lstStyle>
            <a:lvl1pPr marL="0" indent="0" algn="ctr">
              <a:buNone/>
              <a:defRPr sz="2000">
                <a:solidFill>
                  <a:schemeClr val="tx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chemeClr val="tx2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grpSp>
        <p:nvGrpSpPr>
          <p:cNvPr id="13" name="Group 12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8" name="Content Placeholder 7"/>
          <p:cNvSpPr>
            <a:spLocks noGrp="1"/>
          </p:cNvSpPr>
          <p:nvPr>
            <p:ph sz="quarter" idx="13"/>
          </p:nvPr>
        </p:nvSpPr>
        <p:spPr>
          <a:xfrm>
            <a:off x="685800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  <p:sp>
        <p:nvSpPr>
          <p:cNvPr id="10" name="Content Placeholder 9"/>
          <p:cNvSpPr>
            <a:spLocks noGrp="1"/>
          </p:cNvSpPr>
          <p:nvPr>
            <p:ph sz="quarter" idx="14"/>
          </p:nvPr>
        </p:nvSpPr>
        <p:spPr>
          <a:xfrm>
            <a:off x="4645151" y="2240280"/>
            <a:ext cx="3803904" cy="3877056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51560" y="2240280"/>
            <a:ext cx="3442446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8488" y="2947595"/>
            <a:ext cx="3803904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002306" y="2240280"/>
            <a:ext cx="3447288" cy="658368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944368"/>
            <a:ext cx="3799728" cy="317296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4" name="Group 13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6" name="TextBox 15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7" name="Straight Connector 16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8" name="Straight Connector 17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10" name="Group 9"/>
          <p:cNvGrpSpPr/>
          <p:nvPr/>
        </p:nvGrpSpPr>
        <p:grpSpPr>
          <a:xfrm>
            <a:off x="1172584" y="1392217"/>
            <a:ext cx="6779110" cy="923330"/>
            <a:chOff x="1172584" y="1381459"/>
            <a:chExt cx="6779110" cy="923330"/>
          </a:xfrm>
        </p:grpSpPr>
        <p:sp>
          <p:nvSpPr>
            <p:cNvPr id="14" name="TextBox 13"/>
            <p:cNvSpPr txBox="1"/>
            <p:nvPr/>
          </p:nvSpPr>
          <p:spPr>
            <a:xfrm>
              <a:off x="4147073" y="1381459"/>
              <a:ext cx="877163" cy="923330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r>
                <a:rPr lang="en-US" sz="5400" dirty="0" smtClean="0">
                  <a:solidFill>
                    <a:schemeClr val="tx2">
                      <a:lumMod val="60000"/>
                      <a:lumOff val="40000"/>
                    </a:schemeClr>
                  </a:solidFill>
                  <a:latin typeface="Wingdings" pitchFamily="2" charset="2"/>
                </a:rPr>
                <a:t></a:t>
              </a:r>
              <a:endParaRPr lang="en-US" sz="5400" dirty="0">
                <a:solidFill>
                  <a:schemeClr val="tx2">
                    <a:lumMod val="60000"/>
                    <a:lumOff val="40000"/>
                  </a:schemeClr>
                </a:solidFill>
                <a:latin typeface="Wingdings" pitchFamily="2" charset="2"/>
              </a:endParaRPr>
            </a:p>
          </p:txBody>
        </p:sp>
        <p:cxnSp>
          <p:nvCxnSpPr>
            <p:cNvPr id="15" name="Straight Connector 14"/>
            <p:cNvCxnSpPr/>
            <p:nvPr/>
          </p:nvCxnSpPr>
          <p:spPr>
            <a:xfrm rot="10800000">
              <a:off x="1172584" y="192562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6" name="Straight Connector 15"/>
            <p:cNvCxnSpPr/>
            <p:nvPr/>
          </p:nvCxnSpPr>
          <p:spPr>
            <a:xfrm rot="10800000">
              <a:off x="4831976" y="1922650"/>
              <a:ext cx="3119718" cy="1588"/>
            </a:xfrm>
            <a:prstGeom prst="line">
              <a:avLst/>
            </a:prstGeom>
            <a:ln>
              <a:solidFill>
                <a:schemeClr val="tx2">
                  <a:lumMod val="60000"/>
                  <a:lumOff val="40000"/>
                </a:schemeClr>
              </a:solidFill>
            </a:ln>
            <a:effectLst/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034579" y="1678195"/>
            <a:ext cx="3422483" cy="1886921"/>
          </a:xfrm>
        </p:spPr>
        <p:txBody>
          <a:bodyPr anchor="b"/>
          <a:lstStyle>
            <a:lvl1pPr algn="l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92001" y="559398"/>
            <a:ext cx="4116667" cy="5566765"/>
          </a:xfrm>
        </p:spPr>
        <p:txBody>
          <a:bodyPr anchor="ctr"/>
          <a:lstStyle>
            <a:lvl1pPr>
              <a:defRPr sz="2400"/>
            </a:lvl1pPr>
            <a:lvl2pPr>
              <a:defRPr sz="2200"/>
            </a:lvl2pPr>
            <a:lvl3pPr>
              <a:defRPr sz="2000"/>
            </a:lvl3pPr>
            <a:lvl4pPr>
              <a:defRPr sz="1800"/>
            </a:lvl4pPr>
            <a:lvl5pPr>
              <a:defRPr sz="16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034579" y="3603812"/>
            <a:ext cx="3411725" cy="2517289"/>
          </a:xfrm>
        </p:spPr>
        <p:txBody>
          <a:bodyPr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77731" y="4668818"/>
            <a:ext cx="7767021" cy="644729"/>
          </a:xfrm>
        </p:spPr>
        <p:txBody>
          <a:bodyPr anchor="b"/>
          <a:lstStyle>
            <a:lvl1pPr algn="ctr">
              <a:defRPr sz="2800" b="0"/>
            </a:lvl1pPr>
          </a:lstStyle>
          <a:p>
            <a:r>
              <a:rPr lang="ru-RU" smtClean="0"/>
              <a:t>Образец заголовка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 rot="240000">
            <a:off x="2183792" y="666965"/>
            <a:ext cx="4772156" cy="3598016"/>
          </a:xfrm>
          <a:solidFill>
            <a:srgbClr val="FFFFFF">
              <a:shade val="85000"/>
            </a:srgbClr>
          </a:solidFill>
          <a:ln w="190500" cap="sq">
            <a:solidFill>
              <a:srgbClr val="FFFFFF"/>
            </a:solidFill>
            <a:miter lim="800000"/>
          </a:ln>
          <a:effectLst>
            <a:outerShdw blurRad="65000" dist="50800" dir="12900000" kx="195000" ky="145000" algn="tl" rotWithShape="0">
              <a:srgbClr val="000000">
                <a:alpha val="24000"/>
              </a:srgbClr>
            </a:outerShdw>
          </a:effectLst>
          <a:scene3d>
            <a:camera prst="orthographicFront">
              <a:rot lat="0" lon="0" rev="360000"/>
            </a:camera>
            <a:lightRig rig="twoPt" dir="t">
              <a:rot lat="0" lon="0" rev="7200000"/>
            </a:lightRig>
          </a:scene3d>
          <a:sp3d contourW="12700">
            <a:bevelT w="25400" h="19050"/>
            <a:contourClr>
              <a:srgbClr val="969696"/>
            </a:contourClr>
          </a:sp3d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88489" y="5324306"/>
            <a:ext cx="7756264" cy="804862"/>
          </a:xfrm>
        </p:spPr>
        <p:txBody>
          <a:bodyPr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0"/>
            <a:ext cx="9144000" cy="6858000"/>
          </a:xfrm>
          <a:prstGeom prst="rect">
            <a:avLst/>
          </a:prstGeom>
          <a:gradFill flip="none" rotWithShape="1">
            <a:gsLst>
              <a:gs pos="83000">
                <a:schemeClr val="bg1">
                  <a:alpha val="11000"/>
                </a:schemeClr>
              </a:gs>
              <a:gs pos="100000">
                <a:schemeClr val="bg2">
                  <a:lumMod val="75000"/>
                  <a:alpha val="23000"/>
                </a:schemeClr>
              </a:gs>
            </a:gsLst>
            <a:path path="rect">
              <a:fillToRect l="50000" t="50000" r="50000" b="50000"/>
            </a:path>
            <a:tileRect/>
          </a:gra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8490" y="570156"/>
            <a:ext cx="7756263" cy="105425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99247" y="2248347"/>
            <a:ext cx="7745505" cy="3877815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60378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2"/>
                </a:solidFill>
              </a:defRPr>
            </a:lvl1pPr>
          </a:lstStyle>
          <a:p>
            <a:fld id="{DA6D2BCE-FC98-4329-BE3A-28815D30D078}" type="datetimeFigureOut">
              <a:rPr lang="ru-RU" smtClean="0"/>
              <a:pPr/>
              <a:t>10.06.2015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161442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2"/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639264" y="616144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2"/>
                </a:solidFill>
              </a:defRPr>
            </a:lvl1pPr>
          </a:lstStyle>
          <a:p>
            <a:fld id="{D3476E94-884F-45E0-9B78-CA8DC9CE0157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540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6576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4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1pPr>
      <a:lvl2pPr marL="77724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"/>
        <a:defRPr sz="22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2pPr>
      <a:lvl3pPr marL="1143000" indent="-36576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20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3pPr>
      <a:lvl4pPr marL="150876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8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4pPr>
      <a:lvl5pPr marL="1828800" indent="-32004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"/>
        <a:defRPr sz="1600" kern="1200">
          <a:solidFill>
            <a:schemeClr val="tx1">
              <a:lumMod val="85000"/>
              <a:lumOff val="15000"/>
            </a:schemeClr>
          </a:solidFill>
          <a:latin typeface="+mn-lt"/>
          <a:ea typeface="+mn-ea"/>
          <a:cs typeface="+mn-cs"/>
        </a:defRPr>
      </a:lvl5pPr>
      <a:lvl6pPr marL="214884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246888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278892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3108960" indent="-274320" algn="l" defTabSz="914400" rtl="0" eaLnBrk="1" latinLnBrk="0" hangingPunct="1">
        <a:spcBef>
          <a:spcPts val="400"/>
        </a:spcBef>
        <a:buClr>
          <a:schemeClr val="accent1"/>
        </a:buClr>
        <a:buFont typeface="Wingdings" pitchFamily="2" charset="2"/>
        <a:buChar char="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12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июня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–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День </a:t>
            </a: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России!</a:t>
            </a:r>
            <a:endParaRPr lang="ru-RU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/>
        <p:txBody>
          <a:bodyPr>
            <a:normAutofit/>
          </a:bodyPr>
          <a:lstStyle/>
          <a:p>
            <a:endParaRPr lang="ru-RU" dirty="0"/>
          </a:p>
          <a:p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xmlns="" val="9738653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-31932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3" name="TextBox 2"/>
          <p:cNvSpPr txBox="1"/>
          <p:nvPr/>
        </p:nvSpPr>
        <p:spPr>
          <a:xfrm>
            <a:off x="2267744" y="620688"/>
            <a:ext cx="4680520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 smtClean="0">
                <a:solidFill>
                  <a:srgbClr val="002060"/>
                </a:solidFill>
              </a:rPr>
              <a:t>Мир, чистота, совершенство</a:t>
            </a:r>
            <a:endParaRPr lang="ru-RU" sz="3200" i="1" dirty="0">
              <a:solidFill>
                <a:srgbClr val="002060"/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655676" y="2714577"/>
            <a:ext cx="5904656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Вера, верность, постоянство</a:t>
            </a:r>
            <a:endParaRPr lang="ru-RU" sz="3600" i="1" dirty="0">
              <a:solidFill>
                <a:srgbClr val="FF0000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2051720" y="5445224"/>
            <a:ext cx="5688632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200" i="1" dirty="0">
                <a:solidFill>
                  <a:schemeClr val="bg1">
                    <a:lumMod val="95000"/>
                  </a:schemeClr>
                </a:solidFill>
              </a:rPr>
              <a:t>Э</a:t>
            </a:r>
            <a:r>
              <a:rPr lang="ru-RU" sz="3200" i="1" dirty="0" smtClean="0">
                <a:solidFill>
                  <a:schemeClr val="bg1">
                    <a:lumMod val="95000"/>
                  </a:schemeClr>
                </a:solidFill>
              </a:rPr>
              <a:t>нергия, сила, кровь, пролитая за Отечество </a:t>
            </a:r>
            <a:endParaRPr lang="ru-RU" sz="3200" i="1" dirty="0">
              <a:solidFill>
                <a:schemeClr val="bg1">
                  <a:lumMod val="9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95167756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0" fill="hold">
                            <p:stCondLst>
                              <p:cond delay="1000"/>
                            </p:stCondLst>
                            <p:childTnLst>
                              <p:par>
                                <p:cTn id="11" presetID="42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6" fill="hold">
                            <p:stCondLst>
                              <p:cond delay="5250"/>
                            </p:stCondLst>
                            <p:childTnLst>
                              <p:par>
                                <p:cTn id="17" presetID="42" presetClass="entr" presetSubtype="0" fill="hold" grpId="0" nodeType="afterEffect">
                                  <p:stCondLst>
                                    <p:cond delay="325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Рисунок 1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123497" y="50721"/>
            <a:ext cx="8856983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cxnSp>
        <p:nvCxnSpPr>
          <p:cNvPr id="4" name="Прямая со стрелкой 3"/>
          <p:cNvCxnSpPr/>
          <p:nvPr/>
        </p:nvCxnSpPr>
        <p:spPr>
          <a:xfrm flipV="1">
            <a:off x="5220072" y="260648"/>
            <a:ext cx="1152128" cy="288032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extBox 4"/>
          <p:cNvSpPr txBox="1"/>
          <p:nvPr/>
        </p:nvSpPr>
        <p:spPr>
          <a:xfrm>
            <a:off x="6349071" y="50721"/>
            <a:ext cx="2448272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</a:rPr>
              <a:t>Знак единства нашей земли.</a:t>
            </a:r>
            <a:endParaRPr lang="ru-RU" sz="2000" i="1" dirty="0">
              <a:solidFill>
                <a:srgbClr val="FF0000"/>
              </a:solidFill>
            </a:endParaRPr>
          </a:p>
        </p:txBody>
      </p:sp>
      <p:cxnSp>
        <p:nvCxnSpPr>
          <p:cNvPr id="7" name="Прямая со стрелкой 6"/>
          <p:cNvCxnSpPr/>
          <p:nvPr/>
        </p:nvCxnSpPr>
        <p:spPr>
          <a:xfrm flipH="1">
            <a:off x="987593" y="5215822"/>
            <a:ext cx="576064" cy="517434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" name="TextBox 7"/>
          <p:cNvSpPr txBox="1"/>
          <p:nvPr/>
        </p:nvSpPr>
        <p:spPr>
          <a:xfrm>
            <a:off x="123497" y="5733256"/>
            <a:ext cx="2304256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</a:rPr>
              <a:t>Знак власти и порядка</a:t>
            </a:r>
            <a:endParaRPr lang="ru-RU" sz="2000" i="1" dirty="0">
              <a:solidFill>
                <a:srgbClr val="FF0000"/>
              </a:solidFill>
            </a:endParaRPr>
          </a:p>
        </p:txBody>
      </p:sp>
      <p:cxnSp>
        <p:nvCxnSpPr>
          <p:cNvPr id="11" name="Прямая со стрелкой 10"/>
          <p:cNvCxnSpPr/>
          <p:nvPr/>
        </p:nvCxnSpPr>
        <p:spPr>
          <a:xfrm>
            <a:off x="8028384" y="5733256"/>
            <a:ext cx="432048" cy="353943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/>
          <p:cNvSpPr txBox="1"/>
          <p:nvPr/>
        </p:nvSpPr>
        <p:spPr>
          <a:xfrm>
            <a:off x="7020272" y="6237312"/>
            <a:ext cx="1960209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000" i="1" dirty="0" smtClean="0">
                <a:solidFill>
                  <a:srgbClr val="FF0000"/>
                </a:solidFill>
              </a:rPr>
              <a:t>Символ закона</a:t>
            </a:r>
            <a:endParaRPr lang="ru-RU" sz="2000" i="1" dirty="0">
              <a:solidFill>
                <a:srgbClr val="FF0000"/>
              </a:solidFill>
            </a:endParaRPr>
          </a:p>
        </p:txBody>
      </p:sp>
      <p:cxnSp>
        <p:nvCxnSpPr>
          <p:cNvPr id="14" name="Прямая со стрелкой 13"/>
          <p:cNvCxnSpPr/>
          <p:nvPr/>
        </p:nvCxnSpPr>
        <p:spPr>
          <a:xfrm flipH="1">
            <a:off x="2427753" y="4005064"/>
            <a:ext cx="1208143" cy="720080"/>
          </a:xfrm>
          <a:prstGeom prst="straightConnector1">
            <a:avLst/>
          </a:prstGeom>
          <a:ln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TextBox 14"/>
          <p:cNvSpPr txBox="1"/>
          <p:nvPr/>
        </p:nvSpPr>
        <p:spPr>
          <a:xfrm>
            <a:off x="1865962" y="4725144"/>
            <a:ext cx="3744416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i="1" dirty="0" smtClean="0">
                <a:solidFill>
                  <a:srgbClr val="FF0000"/>
                </a:solidFill>
              </a:rPr>
              <a:t>Торжество добра над злом</a:t>
            </a:r>
            <a:endParaRPr lang="ru-RU" sz="24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1255704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1000"/>
                            </p:stCondLst>
                            <p:childTnLst>
                              <p:par>
                                <p:cTn id="25" presetID="42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10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/>
      <p:bldP spid="8" grpId="0"/>
      <p:bldP spid="12" grpId="0"/>
      <p:bldP spid="15" grpId="0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i="1" dirty="0" smtClean="0">
                <a:solidFill>
                  <a:schemeClr val="accent5">
                    <a:lumMod val="75000"/>
                  </a:schemeClr>
                </a:solidFill>
              </a:rPr>
              <a:t>Гимн </a:t>
            </a:r>
            <a:endParaRPr lang="ru-RU" i="1" dirty="0">
              <a:solidFill>
                <a:schemeClr val="accent5">
                  <a:lumMod val="75000"/>
                </a:schemeClr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  <p:extLst>
      <p:ext uri="{BB962C8B-B14F-4D97-AF65-F5344CB8AC3E}">
        <p14:creationId xmlns:p14="http://schemas.microsoft.com/office/powerpoint/2010/main" xmlns="" val="112480486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z="4800" i="1" dirty="0" smtClean="0">
                <a:solidFill>
                  <a:srgbClr val="7030A0"/>
                </a:solidFill>
              </a:rPr>
              <a:t>Президент нашей страны</a:t>
            </a:r>
            <a:endParaRPr lang="ru-RU" sz="4800" i="1" dirty="0">
              <a:solidFill>
                <a:srgbClr val="7030A0"/>
              </a:solidFill>
            </a:endParaRPr>
          </a:p>
        </p:txBody>
      </p:sp>
      <p:pic>
        <p:nvPicPr>
          <p:cNvPr id="3" name="Рисунок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tretch>
            <a:fillRect/>
          </a:stretch>
        </p:blipFill>
        <p:spPr>
          <a:xfrm>
            <a:off x="2771800" y="2276872"/>
            <a:ext cx="3136015" cy="4149080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  <p:sp>
        <p:nvSpPr>
          <p:cNvPr id="4" name="TextBox 3"/>
          <p:cNvSpPr txBox="1"/>
          <p:nvPr/>
        </p:nvSpPr>
        <p:spPr>
          <a:xfrm>
            <a:off x="6119664" y="4223365"/>
            <a:ext cx="30243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3600" i="1" dirty="0" smtClean="0">
                <a:solidFill>
                  <a:srgbClr val="FF0000"/>
                </a:solidFill>
              </a:rPr>
              <a:t>В. В. Путин</a:t>
            </a:r>
            <a:endParaRPr lang="ru-RU" sz="3600" i="1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xmlns="" val="323658744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ru-RU"/>
          </a:p>
        </p:txBody>
      </p:sp>
    </p:spTree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Твердый переплет">
  <a:themeElements>
    <a:clrScheme name="Твердый переплет">
      <a:dk1>
        <a:sysClr val="windowText" lastClr="000000"/>
      </a:dk1>
      <a:lt1>
        <a:sysClr val="window" lastClr="FFFFFF"/>
      </a:lt1>
      <a:dk2>
        <a:srgbClr val="895D1D"/>
      </a:dk2>
      <a:lt2>
        <a:srgbClr val="ECE9C6"/>
      </a:lt2>
      <a:accent1>
        <a:srgbClr val="873624"/>
      </a:accent1>
      <a:accent2>
        <a:srgbClr val="D6862D"/>
      </a:accent2>
      <a:accent3>
        <a:srgbClr val="D0BE40"/>
      </a:accent3>
      <a:accent4>
        <a:srgbClr val="877F6C"/>
      </a:accent4>
      <a:accent5>
        <a:srgbClr val="972109"/>
      </a:accent5>
      <a:accent6>
        <a:srgbClr val="AEB795"/>
      </a:accent6>
      <a:hlink>
        <a:srgbClr val="CC9900"/>
      </a:hlink>
      <a:folHlink>
        <a:srgbClr val="B2B2B2"/>
      </a:folHlink>
    </a:clrScheme>
    <a:fontScheme name="Твердый переплет">
      <a:maj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궁서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Book Antiqua"/>
        <a:ea typeface=""/>
        <a:cs typeface=""/>
        <a:font script="Grek" typeface="Times New Roman"/>
        <a:font script="Cyrl" typeface="Times New Roman"/>
        <a:font script="Jpan" typeface="HGS明朝E"/>
        <a:font script="Hang" typeface="돋움"/>
        <a:font script="Hans" typeface="宋体"/>
        <a:font script="Hant" typeface="新細明體"/>
        <a:font script="Arab" typeface="Times New Roman"/>
        <a:font script="Hebr" typeface="David"/>
        <a:font script="Thai" typeface="EucrosiaUPC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inorFont>
    </a:fontScheme>
    <a:fmtScheme name="Твердый переплет">
      <a:fillStyleLst>
        <a:solidFill>
          <a:schemeClr val="phClr"/>
        </a:solidFill>
        <a:solidFill>
          <a:schemeClr val="phClr">
            <a:tint val="68000"/>
            <a:shade val="94000"/>
            <a:satMod val="300000"/>
            <a:lumMod val="110000"/>
          </a:schemeClr>
        </a:solidFill>
        <a:gradFill rotWithShape="1">
          <a:gsLst>
            <a:gs pos="0">
              <a:schemeClr val="phClr">
                <a:tint val="94000"/>
                <a:satMod val="180000"/>
                <a:lumMod val="98000"/>
              </a:schemeClr>
            </a:gs>
            <a:gs pos="100000">
              <a:schemeClr val="phClr">
                <a:satMod val="130000"/>
              </a:schemeClr>
            </a:gs>
          </a:gsLst>
          <a:lin ang="5160000" scaled="0"/>
        </a:gradFill>
      </a:fillStyleLst>
      <a:lnStyleLst>
        <a:ln w="12700" cap="flat" cmpd="sng" algn="ctr">
          <a:solidFill>
            <a:schemeClr val="phClr">
              <a:shade val="90000"/>
              <a:lumMod val="90000"/>
            </a:schemeClr>
          </a:solidFill>
          <a:prstDash val="solid"/>
        </a:ln>
        <a:ln w="19050" cap="flat" cmpd="sng" algn="ctr">
          <a:solidFill>
            <a:schemeClr val="phClr">
              <a:shade val="75000"/>
              <a:lumMod val="90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38100" dist="12700" dir="5400000" rotWithShape="0">
              <a:srgbClr val="000000">
                <a:alpha val="15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6000"/>
              </a:srgbClr>
            </a:outerShdw>
          </a:effectLst>
        </a:effectStyle>
        <a:effectStyle>
          <a:effectLst>
            <a:outerShdw blurRad="50800" dist="25400" dir="5400000" rotWithShape="0">
              <a:srgbClr val="000000">
                <a:alpha val="48000"/>
              </a:srgbClr>
            </a:outerShdw>
          </a:effectLst>
          <a:scene3d>
            <a:camera prst="orthographicFront">
              <a:rot lat="0" lon="0" rev="0"/>
            </a:camera>
            <a:lightRig rig="threePt" dir="tl">
              <a:rot lat="0" lon="0" rev="2400000"/>
            </a:lightRig>
          </a:scene3d>
          <a:sp3d>
            <a:bevelT w="25400" h="25400"/>
          </a:sp3d>
        </a:effectStyle>
      </a:effectStyleLst>
      <a:bgFillStyleLst>
        <a:solidFill>
          <a:schemeClr val="phClr">
            <a:tint val="96000"/>
            <a:lumMod val="11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3000"/>
                <a:shade val="20000"/>
              </a:schemeClr>
              <a:schemeClr val="phClr">
                <a:tint val="90000"/>
                <a:shade val="85000"/>
                <a:satMod val="115000"/>
              </a:schemeClr>
            </a:duotone>
          </a:blip>
          <a:tile tx="0" ty="0" sx="60000" sy="60000" flip="none" algn="tl"/>
        </a:blipFill>
        <a:blipFill rotWithShape="1">
          <a:blip xmlns:r="http://schemas.openxmlformats.org/officeDocument/2006/relationships" r:embed="rId2">
            <a:duotone>
              <a:schemeClr val="phClr">
                <a:shade val="50000"/>
                <a:satMod val="340000"/>
                <a:lumMod val="40000"/>
              </a:schemeClr>
              <a:schemeClr val="phClr">
                <a:tint val="92000"/>
                <a:shade val="94000"/>
                <a:hueMod val="110000"/>
                <a:satMod val="236000"/>
                <a:lumMod val="120000"/>
              </a:schemeClr>
            </a:duotone>
          </a:blip>
          <a:stretch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Hardcover</Template>
  <TotalTime>283</TotalTime>
  <Words>46</Words>
  <Application>Microsoft Office PowerPoint</Application>
  <PresentationFormat>Экран (4:3)</PresentationFormat>
  <Paragraphs>11</Paragraphs>
  <Slides>6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6</vt:i4>
      </vt:variant>
    </vt:vector>
  </HeadingPairs>
  <TitlesOfParts>
    <vt:vector size="7" baseType="lpstr">
      <vt:lpstr>Твердый переплет</vt:lpstr>
      <vt:lpstr>12 июня –  День России!</vt:lpstr>
      <vt:lpstr>Слайд 2</vt:lpstr>
      <vt:lpstr>Слайд 3</vt:lpstr>
      <vt:lpstr>Гимн </vt:lpstr>
      <vt:lpstr>Президент нашей страны</vt:lpstr>
      <vt:lpstr>Слайд 6</vt:lpstr>
    </vt:vector>
  </TitlesOfParts>
  <Company>SPecialiST RePack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12 ИЮНЯ – День России!</dc:title>
  <dc:creator>Admin</dc:creator>
  <cp:lastModifiedBy>USER</cp:lastModifiedBy>
  <cp:revision>9</cp:revision>
  <dcterms:created xsi:type="dcterms:W3CDTF">2013-06-09T17:13:22Z</dcterms:created>
  <dcterms:modified xsi:type="dcterms:W3CDTF">2015-06-10T17:38:47Z</dcterms:modified>
</cp:coreProperties>
</file>