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9" r:id="rId3"/>
    <p:sldId id="260" r:id="rId4"/>
    <p:sldId id="261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6" r:id="rId17"/>
    <p:sldId id="278" r:id="rId18"/>
    <p:sldId id="279" r:id="rId19"/>
    <p:sldId id="277" r:id="rId20"/>
    <p:sldId id="273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6BFF7-B6F4-4C76-904F-555F4339340A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122599-B57D-4597-BB6D-85AF398F70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olomna-speed-skating.com/local/images/kcmo/01_flag_jpg_13455406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08581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bali.ru/wp-content/uploads/2011/10/flag_rossi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4500594" cy="3006397"/>
          </a:xfrm>
          <a:prstGeom prst="rect">
            <a:avLst/>
          </a:prstGeom>
          <a:noFill/>
        </p:spPr>
      </p:pic>
      <p:pic>
        <p:nvPicPr>
          <p:cNvPr id="6" name="Рисунок 5" descr="http://i.klassika-kroha.ru/u/73/2307de94f62cca9ee1620af69cc8ad/-/%D0%A0%D0%B8%D1%81%D1%83%D0%BD%D0%BE%D0%BA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717032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2.bp.blogspot.com/-3_mIPDomBqU/Tjv2haCnoUI/AAAAAAAAAGU/G11xMX2PrSM/s1600/%25D0%259A%25D0%25BE%25D0%25BF%25D0%25B8%25D1%258F-Graphic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221088"/>
            <a:ext cx="4464496" cy="235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38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Флаг Российской Федерации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ruegod.ru/wp-content/uploads/2010/04/wings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3935557" cy="466181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3" name="Рисунок 2" descr="http://i.klassika-kroha.ru/u/73/2307de94f62cca9ee1620af69cc8ad/-/%D0%A0%D0%B8%D1%81%D1%83%D0%BD%D0%BE%D0%BA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140968"/>
            <a:ext cx="2235324" cy="31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Герб Российской Федерации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f/f2/Coat_of_Arms_of_the_Russian_Federation.svg/200px-Coat_of_Arms_of_the_Russian_Federation.svg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621191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abali.ru/wp-content/uploads/2011/10/flag_rossi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692696"/>
            <a:ext cx="3853815" cy="2574349"/>
          </a:xfrm>
          <a:prstGeom prst="rect">
            <a:avLst/>
          </a:prstGeom>
          <a:noFill/>
        </p:spPr>
      </p:pic>
      <p:pic>
        <p:nvPicPr>
          <p:cNvPr id="6" name="Рисунок 5" descr="http://i.klassika-kroha.ru/u/73/2307de94f62cca9ee1620af69cc8ad/-/%D0%A0%D0%B8%D1%81%D1%83%D0%BD%D0%BE%D0%BA2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3501008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sr-kruto.ru/wp-content/uploads/2012/09/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3096344" cy="4087174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25604" name="Picture 4" descr="http://rsport.ru/images/61344/47/613444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620688"/>
            <a:ext cx="3894013" cy="2261898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25606" name="Picture 6" descr="http://img-fotki.yandex.ru/get/6409/10566499.ba/0_62012_b7e9a8e5_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429000"/>
            <a:ext cx="3897109" cy="259553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5" name="Рисунок 4" descr="http://i.klassika-kroha.ru/u/73/2307de94f62cca9ee1620af69cc8ad/-/%D0%A0%D0%B8%D1%81%D1%83%D0%BD%D0%BE%D0%BA2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4700" y="3952875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s/literatura/Mikhalkov-Sergej/0008-008-Sergeja-Mikhalkova-stal-vmeste-s-El-Registanom-avtorom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12776"/>
            <a:ext cx="6357981" cy="5156618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" name="Рисунок 2" descr="http://i.klassika-kroha.ru/u/73/2307de94f62cca9ee1620af69cc8ad/-/%D0%A0%D0%B8%D1%81%D1%83%D0%BD%D0%BE%D0%BA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429000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48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Гимн Российской Федерации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vsluh.ru/system/post_images/original/233/233312/%D1%81%D0%B5%D0%B2%D0%B5%D1%80%D0%BD%D1%8B%D0%B5%20%D0%BE%D0%BB%D0%B5%D0%BD%D0%B8.jpg?131306466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869160"/>
            <a:ext cx="2376264" cy="1723603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Рисунок 4" descr="http://www.vashaibolit.ru/uploads/posts/2010-04/1270492794_lechebnye_i_kosmeticheskie_svojstva_brusnik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869160"/>
            <a:ext cx="2232248" cy="172819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076" name="Picture 4" descr="http://posh2.edusite.ru/images/map_xma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124744"/>
            <a:ext cx="4569278" cy="3511228"/>
          </a:xfrm>
          <a:prstGeom prst="rect">
            <a:avLst/>
          </a:prstGeom>
          <a:noFill/>
          <a:ln w="57150">
            <a:solidFill>
              <a:srgbClr val="000066"/>
            </a:solidFill>
          </a:ln>
        </p:spPr>
      </p:pic>
      <p:pic>
        <p:nvPicPr>
          <p:cNvPr id="8" name="Рисунок 7" descr="http://upload.wikimedia.org/wikipedia/commons/thumb/f/f8/Coat_of_Arms_of_Yugra.svg/240px-Coat_of_Arms_of_Yugra.svg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196752"/>
            <a:ext cx="228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vexillographia.ru/russia/subjects/images/khanti95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3289548" cy="16447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Georgia" pitchFamily="18" charset="0"/>
              </a:rPr>
              <a:t>Ханты –Мансийский автономный округ - Югра</a:t>
            </a:r>
            <a:endParaRPr lang="ru-RU" sz="26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docs.exdat.com/pars_docs/tw_refs/510/509242/509242_html_m3b574e9f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628800"/>
            <a:ext cx="3298949" cy="451861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Рисунок 4" descr="http://molod.eduhmao.ru/var/db/html/22132.kkflag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4104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3.gstatic.com/images?q=tbn:ANd9GcQ-H3JvhavfylJdGpZDT3oZ0AzMmiAttETRptp7RKhqjIxiIgKz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645024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332656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город </a:t>
            </a:r>
            <a:r>
              <a:rPr lang="ru-RU" sz="4000" b="1" dirty="0" err="1" smtClean="0">
                <a:solidFill>
                  <a:srgbClr val="FFFF00"/>
                </a:solidFill>
                <a:latin typeface="Georgia" pitchFamily="18" charset="0"/>
              </a:rPr>
              <a:t>Покачи</a:t>
            </a:r>
            <a:endParaRPr lang="ru-RU" sz="4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zabroski.ru/upload/image/point/898/lar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573016"/>
            <a:ext cx="4266357" cy="291721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Рисунок 5" descr="http://agrodecor.ru/d/111404/d/image_5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692696"/>
            <a:ext cx="4320480" cy="3257351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Рисунок 3" descr="http://img-fotki.yandex.ru/get/4404/svetlera.3e/0_50708_687d6b2c_L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260726"/>
            <a:ext cx="1872208" cy="219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108/svetlera.3e/0_50707_6dd5f54e_L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4664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RERUUExMWFRUWGRwYGRgYFxsbHxodHBcfHBwYHx4aICYeGh0mHxoZIC8gIycpLCwsHR4xNTAqNSYrLSkBCQoKDgwOGg8PGiwkHyQsLCwsLCwsLCwsLCwsLCwsLCwsKSwsLCwsLCwsLCwsLCwsLCwsLCwsLCwsLCwsLCwsLP/AABEIAMIBAwMBIgACEQEDEQH/xAAcAAACAgMBAQAAAAAAAAAAAAAEBQMGAAIHAQj/xABCEAACAQIEBAQEAwUHAwMFAAABAhEDIQAEEjEFIkFRBhNhcTKBkaEjQrEHFFLB8BUzYoLR4fFDcpIkosIWNHN0sv/EABkBAAMBAQEAAAAAAAAAAAAAAAECAwAEBf/EACkRAAICAgIBAwMEAwAAAAAAAAABAhEDIRIxQRMyUQQiYXGBocFCkfD/2gAMAwEAAhEDEQA/AEniLxPXq5VUrU0K6lZKoABsCunlMbRyxIEbTh94L8fVaVKjTqPTWjp0hmRyyhbfliRMj9cc7zDaaNSIJgRf4eb7Hpt9MW7wPl8vmMq41BsxqhaTCxBCmxtDfERzD4T74SKbYb+0f/tVVqmXo1VdqlIsNLcmiGU7ADXPJPMSN8cryuUYVatMiHViDEGIJB2ti8+Kc+v7kmU5yaVTleIUgkyDNyRJj3264oqZwnN1HBKlpN2JMneSbmb798NLaFRupdTAaQekbf8APpifI5dqulVvykmTYAfEfaL2n2ON21VHJlQx6CFvIgCLe2JqOSrU0osDpFWi7W/gFXSdUgQJjqcTirTCg7K06CNTY0PMEyy+YOYAERC8yGepv2icbZfh1N8xALIhkgEyRy6lk9QSfkLwcS0uOwKQGlwqsuhkSAxEalYCe1zDCN74nymeUViHUEBzFXSdaiBIKXXsu0bxM4GmAceGeFV6VZmp1dEOQrVKNjZBPMwa4cct+8bYhpcYrKlKi2YSqHQfgsskagCAridxG8hYvAthTxrjb1mrMACHIJMWXlQSo/IToFxHQXwv4NxYU2pFlUhPYmx6+9xGxGG5LpGaLlwvw1VrZRa4zB8umSposGVbVwSCy/EpIkwLdNsavlWWhxIUwlNVgMiqah/u1lNXwgSDzXIM2jCrL+MqtPIvSQgKWkNckDVOkAWUTJ6TfthCnFquhx5jRU+PmENaLiOa2GboPyEZDJEVJp1QApJDOYBAWSwG9tvW3tgnxlxdKtTKlAodaKippXSNWonY9QIvfEqZk/uvmJUoEodLK6DUC0EQTdrqdgB6mcVTPPLqYiyjaOpw6pdAGud4+1ckVHYGZ+EBbJAAVYA2iY2OOyeBOODMZWkhV1OmAzEc+jlOnpYdBt98cDYQSe+L9+zkK1Xylep5jXseQgCbkHrzLPqPUFF2Y7FRDXUsDA2gfXeZ2xDxCkPKqSTJRgCPi+GOWT67zhYnCNct5ldKygL5h2MCRIHKwvsf03mzdKuUVGa5keZTOn8o3XSRvMDsMUMJczwalToVbxqVNT1iGu4ZWYHTOqFkREkAxik8Jyy1K1Kmp1sjVSAznS5Csyx/DOlAdpj3xafFmbqqFpgwKtGkWJ3OkmJEQD0Ptih0abCHpkg6nBvHKZHe4MnHPLJC2vg2mXfwplc5Uy2tToVdT01GzsKjWJm33BBxSuJU3fN5hs0y+ZEmQYunKAImPhAI2scdJ8B8ZprkVU/k1autzUJAPYmR3+Ztih8dAr57MmqioSacKzQYCwILwAPhJ26QInFXuJn2AeHc4Uy+rVUmnUBGkAgaiJgeum4O/TY4uXifjlTMZnL6KGtEfUsWZiFYlCCpKmBOmDt1nFY4FwelXybgoweS4flNkpS0GzASdTATYr1Fzchwav8AvVJadSqrnW9OrmTAOlABpF+kWM7iwGMlozLpWztWllDVreSranJV6jSqltOkaCNUT9PtWvDHE6VFlZjTUVKhBIQN/dqsAMxJXcx0Pcb4H8U8BrVKa1jUWq/lhqkA2U31XswAEEr2OKfQzOldBZdLWaNLNEzAJNp2PcYEm0xC98T8TZpc4iLFM1AyqWf4VdyxLM0hSCi+kDYzgTjvivPZNqgaqlQ1BpUrUDimV/MIPI3qwvitvVqZqujFXqsXAVS1zFJyPgAiCJmbR1ucGfukVER9ZfUA6xyWMkalJkxAt6HAezDXwvWpZ1XfOZhl0aSBquWvJgyWA6R1O2EnDc29KoRTFSzknRv8B26X27XxZch4clm81WU0VuXApKqzIiJ12BkW9LycKeD5INmqio7xTJeUAkgSJ5jpG4a5MRheO1ZWHtkipHJuRWcUn0JUIZoOlS2wa1juL4Jz+TVEox8ejmHaTKje1r9Om++HWSC/2NXqapermwu+4UAiQIHQ3v1+TD9o3C6VA5OmihW8kayDcmwv8wfl2x0JClu8KcXy1HJ0UqUwXCyT+F+YlvzODsRvjzFeXga6U1ZcSUQy1cSZQGYJkA7gdBAxmDQOJzV84rU2DIpJWzRBBG23z3F59sFeDc9oJHmtTkiGAm82m4O4m3bCtJIja31tiHIG5Ext9sc6uglz8Q8TqtNF8wK6LcMVAJ2ghjzG0WNxedsVHLgfvI1GASJvFo74e/2gxQIRqGmBrE6ZMypjl2j698Iahiup9sMmmrNEZM2ip2E95tPQ4iy7NUNNJZgFIVbndySAN7ntiJ3JN/6vj3LVNLoRI5Tf/Mb4mumGh3wMgVU5ZANwW0jsTMf1bFtORy9LzGromnXyshOpitNDAkxDatRAkgzYCMURBYd+s2/TDfMVwU0UizLZiGUb+UoaADsNJv2E98ZOkBgz1KbvEmmjEXknSJ69/wDbAKZMswKrPsbmPTcfLE9Once5+U7Yk4blyai6SLsbltI/2PzwsfgajEUHKKBSllZ9TSYPYRtK3uIsTvjdeJgCsq01UPG4nSADIHaSQZ9MQVqpRWpG2mq5iACCYEE7kW26fPEeUpFvOIsFAJ9rAfcj64dv7tGXQz4HmFprVIphy1Ii8SsrBKgTJJm/QSfZDxYCRA0kIoYH+INB9v8AnBuTVlBIbTKm/cbEfPAfFMuwqMrXMGbzMGZnrh4ysDWyCrU2juPvGLd+zvjqZfMo7vpB5SQJEdQwv1g22N+mKh+UEemCKFBi1gSZ6A4SbpmZ9LUuNUmFOHB834YO9pxmbz1Ih1LBtKnUoN4i4G19+s44VkMxWVAAWhTIF5UjeLmPlh5xXNtoTkILgBySTrChSCdQvHLHbG9VVYthzZ1Cb09KLAADszCCbQxMM0rYRf5nFWzFQNMMSQ0wZ37bQOuGvCVZHuSCxXSQQBqD7liJjmJtPW2IeBcIrVGQhUYPWrCSSJKpLzB1aYI+/riax8toZLZef2ZIoyzunM8nUsCZEEQeoINp/wCKj4rFWpna5K6K/wCDpUNNjSuP4TfTv/uLj+zvhZpLqa/mKrLAIH92jXuATD9jcG/eseJOJp/aOblQxIpIp1QJVbgsOhjbe3SDjpqkB9iLhNN/3Ooqpq5PiSOWU/NO4gH1mT0wy4fxR6mYoswlaavblHKIUmZEPAEsCSSAe+GPgnh9LM5WsWWHWlC6WKi9AgkieYkrJm1zYYaUuDFa5mpqP7kpWwABqM40kXnYb3+mG8GY0fw2xyqJTeogiX8tFBMjoCCbiRY9R0gY5r4h8NlCf7w+WagkLq1KGYqSROnVYc3v3jslamq6xXqEo+4+FQLiJEEbXne2OR8dybKNVB80yFjpB1qgUuRAJMaRAEgjfpGM6qhaE+QKqppVVRYr0i1rkEG2rSVUBdRuDvti7Ua6rSNNiHXS0KFWUN4cNq50ANoYR+nMsiXNamaZY1NZjv8ACROxGLzxDK5waMtXAU1WPlAgRqOn+HlHQWHffCRlSM0L+OZTMUiSc2tVJAOl2MgmRIboQJiT06RjOAU0p5yolUiVp1CDqAllpkiCPXaMdC4f4dpJTpLVSmWpj+80srKwvqYroMRJvtuT35vxjPClxOtVIR+asNMcplWWR9ZGCo07DEDymZLcPy9EoYatUq6ps8gLAtFoM++DvGHFFzGYRgLhF1XJkyT1AtEDYbYS5XOE0aKHamtQ7ndmJkCYB22jbElbOeZVDmSLTMTG1ztJ3n3wVLwYtnEVK1CodIAWIgj4R3GPcVuvl9TMxrNzMW+BDuZ/iA69ABjMYbZWGpdhscDZazHDb90GjVIkbj5Ai/zP0wtFBhVZYggtIPoDP6YjHpow1pZ1mCqxJiw/rphZnx+Ip/rfDTI8OJBa/LB6bTHXr6fPphZxQzpI7/1+mDCNIyCnpDp7YhSxUnqDH1Iw04DkVzGZoUmYqtSoqkjcBu3rgDNZXTURbm/T/wDIR162wYxYbCFYhSRFoP1MfzxNR4k6vqTlIAgi0W9MFNwsDWjMUIYppYaTAaxm4JFgw36ib4zMcLWjT1OSXYLCLB0i/OTB5SIAG53xN35DKqNqtUOllgwOxuCbjqN/t8gBk4IIYxJ3+Z+mCaSxFiqkSCQb7TE7xb64Hy1ISYMgGwYWMkj/AF2GFtu7Ame+SzM1iSGMkD1vtiJGAd+kxb6YY53UX0yAqC8egkm8XJJt1v8AIenwdmAfUArb7ki5uQsmLdflOGT3bMnRqK4CaTex/TAuYXn9wwxJWpabEyQCJ7xbrcfMA40eOUz1/lgx7N2Q5ZZC7/EBbDnKxDkbxYHY2Myeh7CD0uMeeFMjSqBvNFTkIMowWOwkqd79sOMvmVoEU5QUyWksvxAwFYgST0tbbCZZxugJ0AMaqMA9uwINu1uvvhjl8+TTKNpUAFgzSREXA6zGw/TEnG+LxmqpalrpEqNDrocBVA1Ai6mQZBnr2wr80G6EAMSRTkQCbRfbYXkbA4g4Jv8AcCG2UH4gI/EZACUqQobVYqg7x1BBG8A4a+AdQKEiF15sjmJM+SsjSbCJF+vyxt+ztUFerUqeVTLgqo1QNWobGTFiYKkj2thf4V40iDQWYFRm2LKNWnUlIBusixkx6468cVFBRYfC3HSmWVedNVNVplnB5/3eneHEBeo5uoEYrXiHJOmazD8vKKJuzHVqUFQJkGY1egFsD5NxVqU6aVNWtFLC24phYGoidjFxuIg2wmal5dcy0ixidhNgek+04Ln4NRcfAebp06NZahRH8sMhAVv+jVWJuFcxcWOFfGOLOK1BxV1kUMsNVj1LXAtItvhHlqNQ0/OMhGmmvaynlmZ/N8+bAhJVgPRPlAGM53cQLssvG/Eleu+vzmDAcum0H0jaYn3woqZuulPyvNqaahUka20ySDcTHvPUYxldV1BhYi9j9jBJ2tGPFBIDGYWCRBPtP9dMQT2HQT4c442Ur0GYoVDu7EU1ZuYBW7Hbbtc9cOOKVUzFdXoVKlYj8QGZgC+nSo5Dbv23nFPUEstrQx+pAwVTqMDaR07X/Tvirl4AdsqUB5bZlgrs1MMS4RlpwskKOsXN5367Hh/Fa4NZ3n4izTEbyfl7YvFXxoRkP3fmNV5VyyggqRAII36RaRAF4xRc/l9y1oQmPlho5E2FVQNkWlf8v/yvvielSOom1gJkgfqb/LAvDUmiD3MXPYnb5RbB+XyssSdv19o+V8Hmk22BhNWhSLEktf8AhpqR9dYn6Y8x7+5IbsUk3uy//K+MxP1YfH8C2Ms3Xo3pJQWGezMbgRCkn2AaDN7euKVmcu/mtIIZifW89+u/64t+l1ETvuYNzsR039JsBggOCG1AyAPp0E3M3/q2Askl2NsIfiOWGVUJR/H0qGJaZJFwesSL/I4pOZyeuAxI0yZ/yyP54twosXgUyDExp6HaJm09/tif+ywFHmwvUqq6j97A798N6k5LoZRbFHhukilNagNTr0Jlo5W82doO5S8/lGFvEspUNYKtJtNIuqFdTCPPdxzduY364uOTenTuKYVeha5O/wBN+mNM94iUgi7CYIFuu1tsPzLRwtgfEspVqKKppDkqVC5GskB31KDqECIMEnr6AATP5cMadRURdNNAyhpLsKmold9WpTvbf0nFv4P4pNI6iZVhBVmtAt6EH19cJc/mqb+c1kdq8U2ndNJLC8CJ0Gw3i2A7qwrFTpi3K+Gyyp5lZKYX8t2NwJ7AbDDjKeBgxEVw0zplSqiekqWjof8AjGuTp0iYOqe4J7+u49xi45Dh1JlBEAibT/tOEjTX3Dzwx8FR4j4QrgM/l+ZcEMh1auaSWiGDX3hcV6tkCNXlrAXcsdMdIGq/r6QcdVLtSMKxi8mduxvM4U8Zq0Mz8a6agIZnVBzWiGkX+ZGBSfRKWFro5XmuHMkGLH12nofWMe1svyzPwm3rf7b2OLHm2QEqWb44HLAqD0lpB23nb0xBmKRJQU0Bm7RzG03EHlvJ5unvYepv9CQr4KPLJqAgG4UiSb2kzsPUeuGgybNTNQqCrXJQggkGdUgkTsSPsMRJl1G9hqlkGoNE3uQQOhMxjxjSSNMWPOUIINu3Qz7z2xKX37ZkrZ69B6l3sZgk2JkTBJu0D1gYip5StVJIQuEGmWW0n36qD9sS/wBqaDKKUgfE8GSe0Gflfb1uCnGGY6WOsRHMW+kA2xla2dEMPMYU+F1YEoSYMQOpN5v85A7euIKXDnpObspIdY0kSCIj1nt7fLajm9Jk/bb29MG0+PFWmbdicHm0mVf0y8MGy/C3LaXWCNLDXCe3MSPX2xqOHtTqfiRr1DTYyY2HUN74PzWbV4a094Ej+TW7jC/zCNRleg+IQw6ACLdYn6YKm27RzZMUoE+bq6aS0SyjSZAlifh+IFTBtvABxpm6lOVFMamCEkwb367RuB0nEdWmAdb7NJG537Gbm1/ljYcZCmNMDcAmd+vvthWpSewQwuX6E2X1EwtNiDF+YwY6AWbHlChW0lRRaAOqH02MfL649Tix1SIWe8kn/wAiQuCX42drH9f98GMFVFF9Ml5AP7JqhpKMDAA5IAvJ33wOtQKNpMxBBgeszvjfNccZTZz7WtPtfGv9uByCygnuRM/zxpQZpfT/AAwhajBWkDeQb2m0juPQ37YU1XLU6oJk6XJPTbYWuffvhkvNDLMweU9T6E74DqVNOoMpjeLQehMjCRjTtkHBxdMi4Pl2NOnpN7++56dv1wfBMhok8s3PyB+9sDZIWOgQNidUEgGYvt/tjd8/IKmN7GxYx6gbEEj3wJNSYjCv3ZDvVM+gEewtjMb0GolQSlWf+8fzQ4zC6Xx/IoT+4MoLiqpgEmCN4jY7x33/AFxEMywKMIqESSSdInufUk9drRtjankaKX87VABkqbSQpaxExzW9MB8fzSoVpqemprQNzEWB2k/PHYqOiMbdDzJ8XPW7HcjYeg9N/rgwZ+moLNijpxAi+2Nq2eLjBb1o64xSHHEeMrMwNPQe+FWazwk6Vt0ud/oYwK2ZEfDMfbENKoHIvY+uJr5KfhDbJlCw80tT1rKyAR2m0SLeh6wRfBeSpMKpqypCppUSeUncyOUXk9enbG/DalKkjrWp6lZLOsyp7kC5++NsxWQCmyvOlNYBBCgEAK0R8V/vgObatEb++rGcvUUqCqr1g6ZEbAjr/ixtQ4tUpOWOprEKFYabmb8o7QLTA9cAZLNpU2rU7i0VFJmOwJP2wVVoFILxrBvB3I7xvhYTd00dMoxfTHFTjATQz6pbTEFuUm3tpv6R264XcW4iWBkNq9Dyz/8A19f98aLVRwNYkIwPsf6tjzMZ5WE7EELAJMWmPWB/LD8mmJxQHw9yXbk1ESQbbf6jtjcOzBi6FD8QiBYhV1LB/wBT6Yjp5vnQk6ebfsTA+QJJ+oxJxXxI6OwbRpWCp0nUx5YYgxbr2MYLl8nJlSiwbJZUEQysStySZYHbcEH4jHzwt4iWpqyJyCO95sRv29N4wbS4miumgMBp1EgAsbbmbEkyx22XbfHnE0SrABK8oUahFjeY6SSSbnf0wn6CxcYtWJgjui62Z7kyTJ277m8m+NAkbb4gfPrrVaclzCqCDseot85xI2YCmCQGFj2+uBJM7ME07VUS0mJmTiF68Hf648avMwRgN4bfAR0P8DGhxYL1n2w0ymdGlwJDNeQQIE3gwY7k4RcNVZ0qTex7QL36R/pgqnVBIVSGPebAR0jf5298NVvRzSadxYd+8BgSRABMKPrgQ3Mn9cYt77R16b48Ck9On2/4E4Xo6oxjx0a1ag2FgfpjU5ki2NGiN8QMMUTA4ktRwxEG5Ee+IqY7+2JKFIlgBck29zsMRuwWSdzhuVicCVKjA9I7dsTVKpZijAzEiOs9L95nEWXyxME2GCHRBBJ1EGLH9JGEvehZYbWxnS4RGxEjrF+3eALG++B6+SadHKG/xGAe3MAQPew9t8NOA59H1KxJgCJO1/rbGcQWhr1MmqGgQdz1/re+GUU1aPOlHi3EWZfJ0isu8PeRGqDPdWg/L74zE1DNUyoO09CADE23M7RjMU4o1sJaimoikI1mR1kyYUCe9r2wg4lWmuyutyqhYtB3EDa+0YZ5nNhKMIwJ2uL/ABdDMFbz8vlhLZW86S8CwiOe4AHcCAZ9T1GIu0GN3ok48701poyFVjlY9epjvc9fSMBUcwStsKsxWd21MSx6k4ZUqLUwNYgHruD6yMOlxjRbHpVJnofVfvvgrIlUlm+FR2m56Afz6D3gjsgMdIux7Dr6f64acK4Wa/MRpppspNyfl12/qAF72UnSVEi8SNUBTKCOWFE6gIjVFoJv9MecTyT5tgKZ8qkBpLOxlotZdyBETAnHuayLU1hwNIMKs72DCfYGY/xDAL8SZt7H0wy/BKEL2xtlPBmXpMrnMHWhDWXqCCNzh9mgzw3meZHbePaI+hxTFqubgg/r/wA43p8SZYvcfbCuN9s6Yrj0XFiVJIIMWJ6f164XrQqFGLLyloBVpEjqMBZLM1Kjwik61+K5iD0XrJbpEXww4fqhkKtCNtMBmAgnb9Ln640nxVsTlcqA6+Vdq9NVXUAQ1hJkEAegG5nFhz3hvzdPMyiOYEFj9QN74ko5800lVFND+aJJ9AP+cQ1+MaFBU8xP9XGOZ5m3od4k9s8znhKkwI80qxWByxB7+17DpbC2v4SqKAUfzAv+Oe179d9sME448cz36WP0wbk381ZaJmJBgntcR98Z5ZLs3oxZW+D5Hy2ZSmhgAfhAI7iTePY9MCZnIKQdSBvqD8jAE/PFnq1bc41IDI1CSL7iP5YAzdRZkMNBFif0P++Fc2zRxcFQhqeFKLDUrOAf66icB0uBLTdWVzIJMkCIHf64bfvQg6CSBquQY+RsDeOuAFdjdgWI6zAk3Agj2xeDl5JzrpEWXy1NNcUm0bk3NrwW7DqF6x9G9Jab0zpIJFgmkjUI3LTA6tBO8XxX85xJzU0qgEnSojZSdxJIMiQTpi+LFwrLEtppp8PxglYBFo1EAG4npsd7Y6Emjj8implBTLMZaAQqAmegnaLEi3XA5YOSQrAgTDxMTa3aOp3w84nknoMwuCQHkbX3HZb9vfBXBMj5o1tzSdKkieX80T0JH64SaSWy+GUuVJlZqVkgEltXqoI+18RrnVm/1H+/THR1yNIgK1NYv+Uf12wp4pwTLSQKSgxaLfoccymd/KRWuHFWqAB1setv6/4xNXyoDWg3/rfGn7ilN5VeoET87A7m2Mp5vy2bUZMkkC5+louCJ9fTF4x5K0yEvqHF00Q5pzcbfXC/X9emCc/xNXckSFJ9L7CYAjcNbHvDURmPmNaLdLSL26xNv+MHgzP6mL8E3BQ2suuklehAJJ3sGEE29Iwfw1QrPVqJBWBr09WbsIUDYxbEWR0Kt2XeYgt0FrwN4+mG6ZcMjoSTFxe2xnf10neLHFoulRxzfKVipOHMQDEgiQQTGMwdVzbTcLMDeew7HGYbiKGNkaIC1EDjXA0zYhWkq2oyDHqs7jfC/P5umx8sIpAb4aelREx0gEE33vJGCszWKT+IhUyLAkmP8II+XQbnfEeTyBW7uuk3CiJFtrdNpi877YldIKoQf2EfMUzoDNfUoOkT2BiR22t2xNxzhhov5IPmgKrqUGkNqkAgbjqYG3fDXidMs4WnSZiSCSom3Uk/lHQ4mzFOmzrq0q6qQKjCBTEG5O5nYDpM3gyqa8hl4KxT1MAumBN1uD2Eyd7H0/Qusm6UwBO4uI03uTNpO3W82nGlaiGIWmFJNpVh32JmAOpNve9ltT8oBBJ5vkfXa/ytO84Zb7Qu+wnxJmGfywTc6ifct+kADAWWypcG1xgvN5ZmoK3mqdJMKOZiZJ6e++G/gbhRzQZ5ZIhWtuSJ6ntF/fAk6VnThmlpiIZcjpvacEZigJAYWjcY6lS8DUGPOC7DuYt7LEYlbwlRTmWmJHe/tucQeTydXqJ6o5xwelpW8WLQpMGAD6XG9hF98bpniWZrRNhYDtttH+mLPxzgINQ1l1BmUqwCyJizG4iQfUSCe2KOtYAIOuq49gMGb5xRzQVSdj9s6SreYTqIAAnYA3PvJiPfCqtV6D4TfHleuNAUkHVcEbi8/c/zxCUglQZgWO9sRjE62wkZnU0D29/TBvDs2aTkSINyOkjC6lkm+KDYSLW+u22Pahb4jNyOkCI/1kYEknpDdK2NcxxPSdM7b22N5H8vbCylxAq3KshrxuPTfeD9jgWsZMbjck9/niR8zqAaAqxAj7+u/e+HjGiU3ZG2YmoQWliNoj8wNot2tJtO22NK1cop1Eib26km0esAE+4wfU4AzR5UMagD3cQAbfD6e0X64YU/C9NUuzs2lCXBDKSQJiLRFvvfHXV7PPcvAr4DXWiWNg1lBmbkatPzJ7mflix1s63l6w4ax0gAHvtNh0F+217K+P5OjRo09et6j8wIgWAkzBiBvAMyY6DEPAOI0QCtY1AZ5WBtTERJE/D8iB1jDSlS6FjHk+xk+WevmdDD8O/5tgYaQN4II+2HaZJVGlLKo0qB6dffHuSyq0tZR/M1CNVvhA2kWME7iPtiUVQZaSoWdXYDT6el/fHJkm5M78GPgrI3bTJi14/QfeMJ80Lkx2X5gR+pJ+uLAkOAw+FllWjZQBaDtefthZxWjoEiWU2AUd+t4B62xGmy7aKtmsvqdg1PX1sDa+9vn8sQV+GIaYd6fLIAZVYAkiIJETeb7eu+H2doLALAXIke2/8ArgPP0aVNBqhCw8saGLco2gHlBIG5JvPXHVhtqkcObUivf2UXjQRIhTIJIP6Ab+u+G1Dw+FdddUT8RUQAT3EdJEbfLfDHhGVJSaYZ2NwGWL7CbA3kdJHQ4a5Lwn53x1YOm8EgAkbCN2sYi2LqLZzsQVOEBXK0y2orKBYYgyRt0O9+3bDvhvhjUCaz6FjRymWEkTJHKLAiSdz6AYIy2RqUywpBQifFot1uS1ySbHqflhpUzaooLGbSOaYJBuBsGgDm3+2KrH8i8vg0HhmiLDLyOhOok/W+MxvT480CAoH/AGavuWE/THuK0LZR83xBIelpDFWUAhRKr8UFuy7b9rScRjiTCpTqg8pJDAjYCASLkW5ev5jhFSpt5gVeYvsSb3cgexb9AMFFamgipKmpOsgzBJ7DtAED9ccrHLBxjxEn7soWmmp2BLSjMAAAAsfDYbkzuLXGEhZWptrXWKgmxiPf1EG3qe+Bv7MZmRlVnWQGfTJ7Ewu5A/TD4MV/ugCiSVLC72gGRHax9Sexwk/wUivk0pIrUR+HtyJAiDA6jYAb9464BahqR3qCGSelidW/rZrT0BwVUr1qv4lao0IdKgkgA9wPaf6jCzivETU5V1bSes23G1t/rhcbctjTSQLk3YFnWCNgTMd4G38Ix0TwDlnWm5ZCnObEFZGlYIkCRvjntXSiLUWXWDykkD4LyB13vbY+mLZwHxbrg1neE5gVgCAQAIP0sOl8PNckJCXFnQsjVCVyzPKqRquLSNiLm9t8P3qoWjl27+v++ObLnkWl54cDWwLkpLNbYkwQqlYBFiRBxBnvEjKrgsdQIgqLSIIF7ibfoemA4qti8t6DvEvGta1ggI5dIIcEFtWoOewAWPYnHPc3liebYyxY6jIaTMrPeNupHze5vihRF1hYZV1EEyCBAYGNW0z0PyxBWyy1VmnUUKpUkFSpJO14gCIjobYCikh3N2LuG8JqVAz00eooYqdIP2iZsRideEV9YDUaoO0FGJ/ScdN8AUFXLgQJBMj7ifkRi08WquKQp0Tpq1TpRv4Ru9T/ACrJH+IqOuJtOynqtHEBwjNlSgoV9PUBH3+lu2PD4YzhRWOXfT8IBgHfeDBj1OO48D8pVajT1RRhSW3JIkm9yZJk95wHxbiChhTWOU8+x6TpE/c9JAFzacrWxllt0cJ43wzM0Ket6ehRE3EkEgdMC8Myxqh316NEMCYJY7gHoNrDF+8aZ9XyTgXNRRA9bYqWVoGjTVby3MdhB0nl7bAfX1xXE7j+Rcraf7D6vVRqayDIKyuiLRBZTMhLg2sCAOuChV0qQ7qSRKxHMNAYrr+Eqo8tTazau2K7lqNTWRVGpQdz3ZbKb2J1iwjcjDLM5tSrIeQAMVLHa2kADZpkfEbXHWcWTo5macTqfvApiNRJbn2UmCBdQRBAUR2gQDIwkbhsuSukByJKkjTFpgiCYkm4/ng/hTxr1VIRVK/BTU6oNgBYgmL/AO+CF4Y8a0kC0gA8+n0IgmSI9cF72FaGfDvwsr5YOkhCFJttN46d8LOG8TqCnqaoGLNdW08yi3QRuRtffEGbRqzsZCi0jQb8sggbAQNV4363xrwxZqlVskFVt7DVaxlpa0SZ98TcVRR5ZLVlmGeKU4WIJjlJJuBAE3G8/KcRt4hUVKYcfhsZVvWYUmTyj39Pk14jwYNlii1Sz3hjTUASZ6THyJM7dQYOGfs9p1CHqMz9dPNCgdom+wsRt0xT09UL6jEvHNbsop6ZJOpQwkbaTG5menz64K4T4E/eWXzNFQoD/wBsSLHbVHf19od5rjmRyzeVSplVjmqLTtvvvLXmTM2PztGWYUaJKQpc8thZQN9upv7kjph4YlEE8jl2U/ilIZSi1NkIDGFAgLaOwkxPXa1zYDPD2Zo6WljVqyQdU6BuZtcqNO7QNrDbCTj2ffMZjRqYuNWm4tB63jv9MLMgKtOp5o1rDQaikyLXBPreZn54s6RMvleo/lrqAMXCnlUAxzERYdgOxxX69X8QvUuAbXsfYHp6ntgrL8T10iKjrpF0JIu23TqI6dcVriXEefUW0hd5F57AWNvlh1tCsmq8Wqaj8C+kTHzx7ip1eMjUeZPoP5Y8xrRthbtFGL6l0gAMIhYAtEk33nErKXFpRVi5PyBHqTcYGpcPLKHZtK2JgSxItpAgSRAHYdTjetmjBCk00p9ImDtBJ+Jjawtjj7LUGDhbVKfJXMKpVUIkaiZIAntMnpbeTifgucKppqu7M5OmV+EgSSQSJA367jGmRzi1NKaA0gy0KhkGQGC8rbC6nV6dMe5knnZpDrYSABLNbSYM8uq4bYjBk70Mo7tEHE1UIoFRVVixUPKculIHMI6kkzux9QFC5KrE6kKsCp0VEbY7b9BpNu4wQ6NVpbEOlQhV0x8SDQBO16bR7+uGnBslTbLE1nQk1OVBBugJYtI2/LHaSN8ZaQG/LBcqxXQrDl0lHkQCB+aT13E3++D8s9KjzGnfWFprfm6FmEwAOkdx/EJDyiaVK+WUuHDaDzW0hBpBudwRYnGcazDalAklAQvUGKjQB1kC8xtgeQIZVHQUqiKYUAHSyifj0hi8nUJVo64VqG8sU1mwMNqBAtvHcWmdiR3sXmc8pZ9YA1BSVmQBN4IUHdiJ2sTGJ6OZp03koGR6eqItASSOxusfK/qrMkG8N4IzUtWgVBTW4NTYkjS21oFz3mPafhnD2r1jSC6XQOQrNpIKGAwg/wALjcwCR/DhVlc5VV/LBOg6BYwGvKQdja19x23wy8PVaakvmHZajuUR7pc2IMgMp5YM2ki5nDULtmlLi1TI1wGIS2kqGkARyKfUDR6++HGT8X16lUV0QVVoUmmGgKSJYgEzPwyvNYDDaj4eoqQdKsV2mGi0DfaxMfPC6vw3yq4afwmDUyhmObmt0uRG3XE+Kcjo4yURDwjx1VpNXcFmdpvHU/E0HrbE+R8UnyTqMM2pjN4Hdj03O/UkzfAFHK5elWrLUYUwFKwDq0OrASFBEyRMHpAvGFdDPU1aqQwYMCqyQtpnUQSQCSdr7D3wJ4FLsWOWvBYeDLTqmmrsoNQhKZkHXpWSRfUFtE2k274WcVZhmvKcaSJlQAV6SZtPwwQBFyOlivDNQ+ZrZE1K6uapqCyI6kwbh7bqCBEDFbz9d/OeqHPxseaABcwfiMb7De1sVUEuiTnJ2OadeWZhFjLTJmBN7EiDqYew7nBXEkWvS1U2llDBgCD5htFpg+lhHN2uH4Z4U+Y5aYqPEsYOlGIsol5v2JBgmYti3UPBsUmGY0AywARTILCLMYMxaYweLFX5EXDuDKi84XU1MEGTN1ubAyRc9yRHXFl4Xl9eX0PDRtCQCoEDVaQ2xgRsBeCSZl+C0VYBaepkGiX2AJnoSAPSNrdMM6nhuwBZjIJCqCAJ9DzD54fiYrNTwxrJLsDb8vQf4iTAHW5gXgC2GeU8LpSUEJ67xJ6GRBIvuoHv1w/zGSWggYoCwg6TELA+KCdK3jue2AKvFWYlp0r1I69Lt7TMQfcDDLGjWCtlirkudWkFh0UekSLR29ydhgbxn4jrLlGakWRlAmCQQpsW0i0SBYmwYYH4t4loUZJqAtH5zpH/ALpd7/wr62wh4R4pU6wyCqrbOGaIiICMokb7zPvOKVQLEvhnP16tenlAihHMlgJZFiWcQYmJiepGOmeI6wEFWCU0AHoFWI+1vc4r3CatGiTUpZc0gwu7QgA7S149B9MIfFfiMuOVrbg7DtqAPTsT73JsUqAJeJ8QQVtYDoZs4Gk72sbH/tYTth9kuP66f4o020+ek6GPQVF/JaN59DfHPM3nA0y2o9xv/vgnhPGRTHZo2PwsP4SBfEnsKdF34lVPNTYgagLiDsZAtYiAIP8AvDWpwSjmqSpUYawNKvsQYFm6N7H5HrhF4VzuWZga7FaawQI1QSfhMAkj1joB2xY6WSpk1NDEDUdB1awDcgGBIW3xXset5KZiocR8FUxVYFHEGIQ6lt1BIm+9748x0Sl4lWLojESCSqTINxcjY2+WMxtAGuR8FcPo5inWVmNVDbW6wDpiCpA23AHW+Kp4z/Z9m6tWpWRldXYswjSbnYHZunUT646HlPEVOFV1uVmAC89CZjt3jfBK1aZJZV07QLibbwth+uA4DcmcLy3C61ByHSpSKAtqKEAaRPxYDGaStl6msf3bCNpNO4EC/wALOPk3Zcd/zDo1t43UgEXER/F364TZnw5lahh6aqYNxaZEEEMNiPU4WUZMaMkjiPBuJeVMXKgOqsSb02FSPTlVht1wUeFqhqBmby5LUyFAlCp+nKRJ3kY6VX/Zhl2I8uVIBjSAI1bnUN9vXtgR/wBmJKR5+qNQBN/iBlSYFgT9z3wri/gzdo5v+7qiFh/eamCbyHJMNaxAVWjtYjcjEmWohdS3BXlki4BJBFxAYQRPrfbF5zH7NM0q/hmnYyuliLSkXK7wp+uBv/oLNVatV6zrqfToOonRFiTYA2Nh1PzwOLEK3lqdSpqzCp+C8jRqshVIBsQSwMH/ADH1iJAWQQINJyD3CNebjcMWuBuwx0ji3hqq1JKSUqQCi1TUpYc4lRqG2iTP8UWAtit8F/ZtmEd3chQ29MMDYgysljfYg9CJ6YEosaLplUz1QskEEOoZVBMA83NHrMGR6bWnYANSDVG5ajCS35XIhiQCTJ0MSO+m2LNxL9nlao0akCxHOeoi4g2+Gfn6YjTwA6oVbMKL6xEnoQYixt6zYYZW1tAa2LOAZl6Apmmq6iYKyRqFQwBIFzyKbyPixYfFHH6dJ1QFtpk7EqZj5mPbG/CPDPlwdWrT1FM2iQJvFtRMye/sxynBRrDimajg7vpt3tf5e2E9OTnZZZEotCDi/hx8w65ill2qM/PCgAali7XEjmWJOFnDP2c5hQVqUSFbSCWIJBDAyP4ZAK2P5h2x1zLZ5lTSQqtvCgXtPS5O/XAuZq6OZ1+Lqftvv2jF+BJuyl8B/ZrUQScyFTcqq+YGgz1gdO5xYcn4Byxqa6qmdxqFgBaymdNgOkfXDmjWLiSxUmIER8oMz7gHBFaikA3J6E7A/wAW4Ef67YPFCkBcKujLghdgQto7j2/qLYloZMkDWusLtYCfUlmMAz/RsC6GnR+Uj/DIUR26Hp3PrhbmuK0RVNNGp1KyqWCKQbi8kD3Es2w2ucNRhxrp0wCq6Qb6gLD/AMrfbCLj3j3LZMQ9Yajut2YyLAKL+kmPfpiheL/FlZV8jL1QQsmrVpqqwZllDDZZkXuIiTjnCku5FMNUa5MXn1J3PvhHNLQ6g6suXiT9qFTMStCloTqzmSR7fCvvc+2E/EfHterC0z5dgOS7G38Wy/5QPfFfo0KlZoA+nQYdcN4LoN5vbXHSLwMTnm4+SuPC59LQEuWZhqbcm4F223Zj/rOCKOYaksa6ggzpDGBPpcA/LDejw2SWQEqs8zGB9rE+n17YynwtnOkJLEFlUWmN2O0D03O3vPHNtj5caS7GfhGtTrAVqxaoEdVUuxYA7mQRCqBPUbfU/M+FcstV6lT8VBpBQ6gEOiWN45IOraVOmJGFXDkOW1wWV4go67gxMBtgTBgzI9IOHfCuJVKVOpVqBCpfm6kGYVhzaZJK8p7kbY6LOSmVzj3hDLZfL+YktUmQusNKatNwIk7WHr0xT6vCXIlUaZ2j0n/QYu/G+K06yilTim1NiYAje7WEkEkkxfbfpit0KoZtK66hJ3bSqjtIgsR9MTbroZR+RZkfMRpAPLv6d/ti28A4xUQTTa3WmYCuvWCBZoAvJ6fIFVCIVYKxO/KAJ9ALemAeD5tqVRhJAUawe3Y+998FNmcaOhedQqQ4y9NgQLsFB22MncbfLGYqOum/MSyk3IVoHv8APf54zD7AXTw1xfPvTApUKNcUpAlipgxaLTtAOGdHxRmqRbz8jWA/wHUAdv4bj5jCAZc2/IIgnYn5mR2OJcspH/VM9L9vWJ++LCWWah4vy8jUWRjch0Mgx3Qk/wBbYOPiPL1FjWtzPMQpEDcar9f1xWGz8KRcE7nUxJ+uNKnFXYRMLtcfqNMbRuMY1lzp1KboChRhO6gGe11iPfBVDicGAY/igbfX0HfHPMrw+m0hVadyQ9QfcN/VsHUKIAhKmYUxzaa1S/p/ROMEt9XNsPzEn2vf0nGlOpr3IMfmJiY+eKp5FMPNR6xiBLPUPzkx29PfE1TglDdHqm23mOfmQT3/AFxjWWenSEGTYD1j7MSBv0wMFqBuUARcnf33EfO+IuHcKpoOZm0xHMYgwQTzEdOuJWrU4Oh9KjYAgT68vSOu+22BRrCMtwouOaqJ7Tv0mRf7dsaUcheSxQz+eP8AQEGPXEZ4wFFwXJZAFWA5BaJ5okDe/bB3EAihubSNoImfWFifrgUE3OQp/mcsYmACTHfbAHFyJChysx8RC+lokj54ErcXUkAQ22839QCTMiREDffC7N8cp0SPOqLTAMgSFkjY83T5YyRrLI9ErApkXF4BuPdrt/7e+B9CHepq09VEmdrEk+vX5YofGP2m5ZSIJrd9Ajptqe3/AI/fFX4n+0yvWEIVy63AFIMXI7a2Mj/KFwHSMtnWOK8So5YA12FNZJ5nEmBvc3MwIAb54quf/a2AYytA1I/O9h9WE/PSpxyyrnBqJZXLHqxlo9ziarmXgBYFpvcgR/47emJyyPqKKKMe2yw8e8dZ3NAirX8tIjy6XII7EjmYf9zYl4t4hXK5Y5fIppbMWqV0uHpgctNW3m5Lk3mR2ApL02Yy5n74sPhrMotOah5EJYIWtqIgkA2kgDaDYdsTlNxXJ7GjFTlxWjbw/wCD3zECprVTJERHzHS3UT64d1aC0VajQTRIgso1vJsAbwsxvPtEY9HHXqjTRXy6TEBqjcpI66RvEdSfa+J8uqZQ2XWWBclyC0KPh5baixG/QjHHKUnt/wCjrShjV/yaUMqlBVZR5bj4dMEkmxLMbEHaJN9tsEpw5mVWqE6z+Qxc2iYEx0gR88EZbL1s1Vcqq6KUKUmIJkzB9IJPuMVXxJ4rCsaWXaYkNV79NKx06Th8WJy+5izzxqoh3FeLrT/DDqKgixaET1O8nsBt+kfhl6VKs1WtUTMFlKwwbTeJIhWNhI26/IoU4gGgnL0Jt/02mI3+P9TfDap4pR9CPRQIiMoEObsdoDjSCvoTIBnt001pf0czle2P+N8eXM1J/BBVQoWK0KiGAfhBBAHUwLdBgRM41RXVKlNdJG1KVJtJJInci+/vhWK9NnFEZVyXiy5hlDQLNdGBWLzPviUZygT5RPJT5V1mo6EeppiR1AIG28YV2/D/AINa/BFm6wkmlUogbQqPve5/Dmbdzhdmso4YOPzXIC2B/X1k4c53iFNaAULSBJEinqLBZiZqEnV067jEacVDWcFgSFVnsyrF5Gx2jfrYYeK1Yra6IMvw81GppqhnOk2+ExIB63iJxDlOGJ5bF25iroyfmUI6kMPQ+nVTh1kkDfiLBZaisT1ACkmBsfb0OBc/nQrCnTU6qRK6r3Ei8G9yo3wr6GTtlVaoFMMLjeJj3+e+PcPKldCSauXLP1IWAe1tNrRbGYeyVAWV4/UVZJJi0NebThvw/wAUsVBKKD0k/f2n6YiOVFU6EpBoMwkAk7BomYF436/xWObwVXJAZ0CkiQoB8oG9haSTbfvODykKtgz+MgDBQEnYTM33n+eIcx44LwFpIt4Lc30tb54eU/BtDTUAZmKMQ+tSs7cokTF7H/Ep9MEZvhVPygNJQUyNqau0CIUTcSW2BJknbB5SNaKyvi6vTg8jCAwOop7gSRP3wS3jpmUuKAldxrqEHrvI9fp64i4h4eFSoQtXLHTPKtQh2PtETBtfoML+ERddEybHSN4gArYReDPrhHkaQ8Fyeg2j4wqVqnLSAABkecyzfcE/oBgtvGOZS60eUC/4hfcxvtf0wiCBTrSmyMDEiBFo2kj3PWcH5VwW1IpRmgWsARBkDe9h9sH1H4M40TH9o2Y1GUMGxBZp9RO31Bw6yP7SctB/9I+0EgBv/kAO8+mEnmaEYEAEzZmCi+w9h6b7emFyZJNBAYMzczfHEgmxKrEevv2wfWZuDZa6P7SsnJJpZkN3U0/59fXEfEv2uL/0KDExGqsw376Vt98VDN8HTzAqNIMnpPxGFAHXTH1wTTyShI0ExEa2ABJ9B6STpvYemGeRpC8SPNeKc1Xcq9fygZ+GVX0BKy2n3JGFVbL6WKtJYbgCfXeb++HbZZTWWnTpU2LE3hoAXlYwSSY0nt7YhqZQ1KsqmvWWKFAIIAlgTAMgRM3t6zheTl2GkhQCFPw/+X64mo5tr6YWRG39R74k4dZ31CbEGLECd/eenXGVtAIK7ffft7RjGN+FcLbMVSp2WdTD0/n0w1z1FabFT8B5lne8W9QI+mDPCZApVHA39ACI/wBzgqvlXcqygCFADm5nc6eij/Eb9owjlW2WjC1oX0vD/mKCRp3Js0kdI7d7x88MaPB6YJppQ1VWG06mEjvGlPcAbjpzYJ4NwitmDPmcgu9RzCIvUKJux6nfpN5LutxhFHk5IEmIarHM0Dp/CvrjlnOc3SOqMIQVsTVcr5LDWNdVYOgRop2i/wDE0dOvU41GaFBKhqiJIfUb3kAwOhJgwP4RjyvnlyrQSK2YPNoEkIdyzkXkdhf9cVfP5atWY1Kz23ZzIWLwEXsLwAN8UWKNVIlPI5XS0O8x4hTyWTKCt+MpFV5MLLSVFrk3BM7MQDc4pmYN7fbae3tgqlNO9NmUdxIJHeO+GTZnZaypUXuCNQnqNMTaDYjFvZrwQ94r4fkKuZqLSprLMwAG1z6+1/YYu3CP2fE0qv7yRSrJpCeYdKjUJlm1ARAspAPMm8wGHglMmNdFVmrUlTqVjyhgVKtshB+hAM9C+43QpZkwzI/KzmozLTKfigawLEC9UneSIMGJZb2I9OiicW4qcvSNFQihuiDediTAksAGjYA2AkypyedWt+E6rzAAMJBn/CJCg22MzOOrUPAeUWiedqiPJeoTI+EBTINoNwQDvBtY1UeCctl66rV82ulRYDU9PI9vxCRuBIIWe5NgJz6BYnzea82VpDnYgFit4AA0XuAAALd+8nGh4bUZagdgqrqEmSToOkEKLiLQdr4ePkvLpMopis9RtaxYA2PmPJ5RIHoJPfCXLeazP5lMoGHMNJJaSLbXNjA/1xroNDLw0KXmvTZiA6gkOSAWNlCtcCAVsQevY4hzPhpvMevTdCKYsB+cCwNpAmII6Ge+AW8wGpTdXUkq1NjylYEGJIg/6YI4Jx5lzaLUdXWoNBQkG5kwQLDVMH3JxKdpNoMUm6YWvFrctRkH8JY8vcb98e414t4forWceVVcWIYEXUgFfzC8ET6zjMKpWvIKa1Qx4WgWosCJ1kxabf7DFjb4qnoJ+ZRST9STjMZi+PoXJ2SVUApswADXEjeJJiffFf8AEB00gFsIXa24ef0GMxmDLpiR7OX5k/8Aqf8AMv8ALGmYMLI31HHmMwq6RZ9sa5sy1WbwViek6Z+smcT5UxQJFiJg9ReN/a2MxmEft/1/Q8fcMuAZdWy1diqlvwrkAm+ub/IfQYiyQgMRutKR6GCZHY4zGYT/ACGXtZrnKYFCu4AD+XQ5gIPNTXVfe/XvgSqOZfSoselunbGYzFyC9ouq1CoBUkGNwYP95i28Eqmc5c8hGm/wzMx22G2MxmGj0L5KzRH47eoWfmAThTV+Jvc/rjMZjeB32XLw0PwUHdgP0wVx3/7imv5bmOkzExtjMZjjye79jvxe0sPiZytCmqkhSwBAsCNOxA3wFwk6ctm2FmWm0MLEQtoO4xmMw+DqP/eRPqOyh1G0q5XlOvcWP2xaOAUg6gOAwKn4hO1hvjMZjZPYLDsqtP4wOgDW+TYlyI/CqnqIg9RbGYzFzm8E/h7NOlanpdlv0YjqO2OhVBqqFW5gGzCgG40hXhYPSwt6DHmMwZCs8pGMpl4tyzb/APXUz9b4iz3LUy4FgaYYgWkmpUBJ9YAvjMZg/wCP7ARUeN5pwTDtdxNzeNUYB47mnQKEdlBJkKSOg7YzGYy7KDDL0VJp8o5jewvzDfviDP5dVZCqqpA3AA/P6Y8xmIMU67lkBUSB/Rx7jMZjkj7Ueg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99" y="980728"/>
            <a:ext cx="3749241" cy="2808312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816424" cy="2860309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92773" cy="2464216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img-fotki.yandex.ru/get/5302/svetlera.3e/0_5070a_46efb740_L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3861048"/>
            <a:ext cx="18002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503/svetlera.3e/0_50710_390a0570_L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95021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любимая 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мать родимая.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дружба велика, будет Родина крепка.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Жить 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Родине служить.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Родины своей ни сил, ни жизни не жалей.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Родина мать, умей за нее постоять.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 без Родины 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соловей без песни.</a:t>
            </a:r>
            <a:b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764704"/>
            <a:ext cx="6082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</a:rPr>
              <a:t>Пословицы о Родине</a:t>
            </a:r>
            <a:endParaRPr lang="ru-RU" sz="4400" b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http://i.klassika-kroha.ru/u/73/2307de94f62cca9ee1620af69cc8ad/-/%D0%A0%D0%B8%D1%81%D1%83%D0%BD%D0%BE%D0%BA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4581128"/>
            <a:ext cx="1800200" cy="21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.klassika-kroha.ru/u/73/2307de94f62cca9ee1620af69cc8ad/-/%D0%A0%D0%B8%D1%81%D1%83%D0%BD%D0%BE%D0%BA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4700" y="3717032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delfin-tour.ru/pic/1000t/karta/map_r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060848"/>
            <a:ext cx="6768752" cy="387244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1331640" y="836712"/>
            <a:ext cx="668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Georgia" pitchFamily="18" charset="0"/>
              </a:rPr>
              <a:t>Россия</a:t>
            </a:r>
            <a:endParaRPr lang="ru-RU" sz="5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ebotaniki.ru/wp-content/uploads/2011/05/kids_playing_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4104456" cy="3265128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27652" name="Picture 4" descr="http://www.o-detstve.ru/assets/images/userfiles/25551/images/%D1%81%D0%BE%D1%86%20%D1%80%D0%B0%D0%B7%D0%B2%20%D0%A2%D0%A0%D0%98%D0%9E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429000"/>
            <a:ext cx="4357718" cy="308695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10" name="Рисунок 9" descr="http://i.klassika-kroha.ru/u/73/2307de94f62cca9ee1620af69cc8ad/-/%D0%A0%D0%B8%D1%81%D1%83%D0%BD%D0%BE%D0%BA2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32656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unforkids.ru/pictures/butterfly_forkids/butterfly063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437112"/>
            <a:ext cx="2466157" cy="198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36912"/>
            <a:ext cx="80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Georgia" pitchFamily="18" charset="0"/>
              </a:rPr>
              <a:t>Спасибо за внимание</a:t>
            </a:r>
            <a:r>
              <a:rPr lang="ru-RU" sz="6600" dirty="0" smtClean="0"/>
              <a:t>!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oscow-point.ru/wp-content/uploads/2013/04/%D0%9C%D0%BE%D1%81%D0%BA%D0%B2%D0%B0_%D1%80%D0%B5%D0%BA%D0%B0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6641453" cy="460851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01778" y="188640"/>
            <a:ext cx="54232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Столица России -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МОСКВА</a:t>
            </a:r>
            <a:endParaRPr lang="ru-RU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.klassika-kroha.ru/u/73/2307de94f62cca9ee1620af69cc8ad/-/%D0%A0%D0%B8%D1%81%D1%83%D0%BD%D0%BE%D0%BA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717032"/>
            <a:ext cx="201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webpark.ru/uploads53/090709/Kremlin_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3672408" cy="468052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Кремль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www.vvputin.info/ma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196752"/>
            <a:ext cx="3026674" cy="409976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27984" y="5517232"/>
            <a:ext cx="4257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Georgia" pitchFamily="18" charset="0"/>
              </a:rPr>
              <a:t>Президент России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Georgia" pitchFamily="18" charset="0"/>
              </a:rPr>
              <a:t>Путин В.В.</a:t>
            </a:r>
            <a:endParaRPr lang="ru-RU" sz="3200" b="1" dirty="0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elina-design.com/images/russian_national/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620688"/>
            <a:ext cx="2088232" cy="320281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3798" name="Picture 6" descr="http://www.kavkaz-uzel.ru/system/attachments/0003/6392/DSC_0201t_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548680"/>
            <a:ext cx="2952328" cy="221424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3802" name="Picture 10" descr="http://aboutkazan.com/images/kazan-tatars-national-costumes-views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48680"/>
            <a:ext cx="2736304" cy="204531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3804" name="Picture 12" descr="http://nasha-rodina.ru/wp-content/uploads/2013/07/russkiy-narodnyiy-kostyu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4005064"/>
            <a:ext cx="3456384" cy="230425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3806" name="Picture 14" descr="http://f14.ifotki.info/org/42cffc24525eadf54c399ecb03756dd6d557f01466898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068960"/>
            <a:ext cx="2376264" cy="316835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3810" name="Picture 18" descr="https://encrypted-tbn1.gstatic.com/images?q=tbn:ANd9GcRPNedhgAPSx3lf4ikatZvh61DVIdqXfZjY9i-Nquw4k6kqi2u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9662" y="3140968"/>
            <a:ext cx="2331224" cy="309634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lavyanskaya-kultura.ru/images/photos/1617cb4fdcbe721d9b8bbfc58dbb86c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3960440" cy="3226081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Рисунок 4" descr="http://www.ugorsk.ru/razdel/social_sf/kulture/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73016"/>
            <a:ext cx="4248472" cy="2953468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" name="Рисунок 7" descr="http://funforkids.ru/pictures/luntik/luntik036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221088"/>
            <a:ext cx="2016224" cy="24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404/svetlera.46/0_5097d_cbcb4665_L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908720"/>
            <a:ext cx="27732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302811.vk.me/v302811454/1e22/6bS6JPusQzk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764705"/>
            <a:ext cx="4248472" cy="316835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Рисунок 5" descr="http://www.risk.ru/i/post/108/108145_ful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73016"/>
            <a:ext cx="4213702" cy="294053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Рисунок 3" descr="http://funforkids.ru/pictures/butterfly_forkids/butterfly06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692696"/>
            <a:ext cx="2466157" cy="198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nforkids.ru/pictures/butterfly_forkids/butterfly065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4365104"/>
            <a:ext cx="259228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11/06/27/51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4032448" cy="338515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Рисунок 5" descr="http://www.rosleshoz.gov.ru/media/photos/113/3/7_belye.JPG?display=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01008"/>
            <a:ext cx="4176464" cy="3131439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" name="Рисунок 8" descr="http://img-fotki.yandex.ru/get/4405/svetlera.46/0_50981_38588e79_L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149080"/>
            <a:ext cx="2880320" cy="22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005/svetlera.73/0_51a03_b034a352_L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764704"/>
            <a:ext cx="381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ls-kuntsevo.ru/images/god_ros_istorii/god_ros_istorii_gim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052736"/>
            <a:ext cx="4143404" cy="4857784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f/f2/Coat_of_Arms_of_the_Russian_Federation.svg/200px-Coat_of_Arms_of_the_Russian_Federation.svg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052736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sstu.ru/files/press/images/russia-fla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33056"/>
            <a:ext cx="3286148" cy="2464611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6" name="Рисунок 5" descr="http://i.klassika-kroha.ru/u/73/2307de94f62cca9ee1620af69cc8ad/-/%D0%A0%D0%B8%D1%81%D1%83%D0%BD%D0%BE%D0%BA2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12732" y="3933056"/>
            <a:ext cx="1731268" cy="26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50948" y="6535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800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Символика Российской Федерации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48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Елена  Владимировна</cp:lastModifiedBy>
  <cp:revision>41</cp:revision>
  <dcterms:created xsi:type="dcterms:W3CDTF">2013-08-08T16:02:12Z</dcterms:created>
  <dcterms:modified xsi:type="dcterms:W3CDTF">2015-10-02T09:50:09Z</dcterms:modified>
</cp:coreProperties>
</file>