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70" r:id="rId5"/>
    <p:sldId id="259" r:id="rId6"/>
    <p:sldId id="258" r:id="rId7"/>
    <p:sldId id="260" r:id="rId8"/>
    <p:sldId id="261" r:id="rId9"/>
    <p:sldId id="262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инка\Desktop\711cbd122f611a8270e6b04f37c3eae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1067000"/>
            <a:ext cx="8712968" cy="537207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7992888" cy="597666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методика обучения закаливанию детей дошкольного возраста</a:t>
            </a:r>
          </a:p>
          <a:p>
            <a:pPr algn="l"/>
            <a:endParaRPr lang="ru-RU" sz="44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algn="l"/>
            <a:endParaRPr lang="ru-RU" sz="44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ка\Desktop\711cbd122f611a8270e6b04f37c3eae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859369"/>
            <a:ext cx="9144000" cy="57379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Гипотеза: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предполагаем, что эффективность оздоровительной работы с детьми старшей групп повысится, если применить комплекс оздоровительных мероприятий.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ка\Desktop\zakalivanie-odno-iz-usloviy-zdorovogo-obraza-zhiz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960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-10000"/>
          </a:blip>
          <a:stretch>
            <a:fillRect/>
          </a:stretch>
        </p:blipFill>
        <p:spPr>
          <a:xfrm>
            <a:off x="323528" y="980728"/>
            <a:ext cx="8568952" cy="5099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ка\Desktop\711cbd122f611a8270e6b04f37c3eae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735123"/>
            <a:ext cx="8820473" cy="54383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Актуальность</a:t>
            </a:r>
            <a: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Актуальность данной работы заключается в приоритетности укрепления здоровья детей дошкольного возраста. В современных условиях наблюдается резкое ухудшение состояния здоровья детей. В связи с этим большое значение приобретает работа с ослабленными детьми в детском саду.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960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-10000"/>
          </a:blip>
          <a:stretch>
            <a:fillRect/>
          </a:stretch>
        </p:blipFill>
        <p:spPr>
          <a:xfrm>
            <a:off x="251520" y="764704"/>
            <a:ext cx="8568952" cy="5315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ка\Desktop\711cbd122f611a8270e6b04f37c3eae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853957"/>
            <a:ext cx="9144000" cy="58154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Физкультурно-оздоровительные мероприятия в большей мере носят образовательный характер и в меньшей мере оказывают непосредственное воздействие на системы и функции организма детей, их физическую подготовленность и здоровье.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делает актуальными исследования, направленные на поиск наиболее эффективных средств физического воспитания детей дошкольного возраста. 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ка\Desktop\711cbd122f611a8270e6b04f37c3eae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673818"/>
            <a:ext cx="9144000" cy="599554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Научная новизна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исследование не претендует на фундаментальные научные открытия.</a:t>
            </a:r>
          </a:p>
          <a:p>
            <a:pPr>
              <a:buNone/>
            </a:pPr>
            <a:r>
              <a:rPr lang="ru-RU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Практическая значимость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заключается в возможности использования разработанных и экспериментально обоснованных методик оздоровления в условиях дошкольных учреждений. Результаты исследования и разработанная программа могут быть использованными педагогами-практиками в процессе физического воспитания и рекомендации внедрения в практику семейного воспитания программы</a:t>
            </a:r>
          </a:p>
          <a:p>
            <a:pPr>
              <a:buNone/>
            </a:pPr>
            <a:endParaRPr lang="ru-RU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ка\Desktop\711cbd122f611a8270e6b04f37c3eae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823365"/>
            <a:ext cx="9144000" cy="6034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pPr>
              <a:buNone/>
            </a:pPr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Объект исследования: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процесс физкультурно-оздоровительного воспитания в детских дошкольных учреждениях города Кемерово.</a:t>
            </a:r>
          </a:p>
          <a:p>
            <a:pPr>
              <a:buNone/>
            </a:pPr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Предмет исследования: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содержание и методика физкультурно-оздоровительной работы с детьми дошкольного возраста.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ка\Desktop\711cbd122f611a8270e6b04f37c3eae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795749"/>
            <a:ext cx="9144000" cy="60622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Материалом для исследования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послужили учебники, учебные пособия и методические рекомендации различных авторов, а также наблюдения и рекомендации преподавателей физической культуры.</a:t>
            </a: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Цель исследования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заключается в определении и реализации путей повышения эффективности процесса физического развития, и оздоровления в условиях детского сада и семьи.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ка\Desktop\711cbd122f611a8270e6b04f37c3eae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867762"/>
            <a:ext cx="8964488" cy="58015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Задачи исследования: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изучить научно-методическую литературу по проблеме закаливания организма;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определить степень здоровья, состояния детей дошкольного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возраста.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разработать и доказать эффективность методики для укрепления здоровья детей дошкольного возраста.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265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 Актуальность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Воеводкина</dc:creator>
  <cp:lastModifiedBy>Тамара</cp:lastModifiedBy>
  <cp:revision>13</cp:revision>
  <dcterms:created xsi:type="dcterms:W3CDTF">2014-06-07T14:08:12Z</dcterms:created>
  <dcterms:modified xsi:type="dcterms:W3CDTF">2015-09-15T10:35:45Z</dcterms:modified>
</cp:coreProperties>
</file>