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FF99"/>
    <a:srgbClr val="FFCCFF"/>
    <a:srgbClr val="99FFCC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07" autoAdjust="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26E3-7844-4F6B-BF08-4533C4056AF4}" type="datetimeFigureOut">
              <a:rPr lang="ru-RU" smtClean="0"/>
              <a:pPr/>
              <a:t>13.10.2015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3AED-5A7B-4264-8CCA-97D8959668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26E3-7844-4F6B-BF08-4533C4056AF4}" type="datetimeFigureOut">
              <a:rPr lang="ru-RU" smtClean="0"/>
              <a:pPr/>
              <a:t>13.10.2015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3AED-5A7B-4264-8CCA-97D8959668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26E3-7844-4F6B-BF08-4533C4056AF4}" type="datetimeFigureOut">
              <a:rPr lang="ru-RU" smtClean="0"/>
              <a:pPr/>
              <a:t>13.10.2015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3AED-5A7B-4264-8CCA-97D8959668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26E3-7844-4F6B-BF08-4533C4056AF4}" type="datetimeFigureOut">
              <a:rPr lang="ru-RU" smtClean="0"/>
              <a:pPr/>
              <a:t>13.10.2015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3AED-5A7B-4264-8CCA-97D8959668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26E3-7844-4F6B-BF08-4533C4056AF4}" type="datetimeFigureOut">
              <a:rPr lang="ru-RU" smtClean="0"/>
              <a:pPr/>
              <a:t>13.10.2015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3AED-5A7B-4264-8CCA-97D8959668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26E3-7844-4F6B-BF08-4533C4056AF4}" type="datetimeFigureOut">
              <a:rPr lang="ru-RU" smtClean="0"/>
              <a:pPr/>
              <a:t>13.10.2015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3AED-5A7B-4264-8CCA-97D8959668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26E3-7844-4F6B-BF08-4533C4056AF4}" type="datetimeFigureOut">
              <a:rPr lang="ru-RU" smtClean="0"/>
              <a:pPr/>
              <a:t>13.10.2015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3AED-5A7B-4264-8CCA-97D8959668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26E3-7844-4F6B-BF08-4533C4056AF4}" type="datetimeFigureOut">
              <a:rPr lang="ru-RU" smtClean="0"/>
              <a:pPr/>
              <a:t>13.10.2015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3AED-5A7B-4264-8CCA-97D8959668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26E3-7844-4F6B-BF08-4533C4056AF4}" type="datetimeFigureOut">
              <a:rPr lang="ru-RU" smtClean="0"/>
              <a:pPr/>
              <a:t>13.10.2015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3AED-5A7B-4264-8CCA-97D8959668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26E3-7844-4F6B-BF08-4533C4056AF4}" type="datetimeFigureOut">
              <a:rPr lang="ru-RU" smtClean="0"/>
              <a:pPr/>
              <a:t>13.10.2015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3AED-5A7B-4264-8CCA-97D8959668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5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26E3-7844-4F6B-BF08-4533C4056AF4}" type="datetimeFigureOut">
              <a:rPr lang="ru-RU" smtClean="0"/>
              <a:pPr/>
              <a:t>13.10.2015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3AED-5A7B-4264-8CCA-97D8959668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 advTm="5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926E3-7844-4F6B-BF08-4533C4056AF4}" type="datetimeFigureOut">
              <a:rPr lang="ru-RU" smtClean="0"/>
              <a:pPr/>
              <a:t>13.10.2015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E3AED-5A7B-4264-8CCA-97D8959668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14290"/>
            <a:ext cx="65722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Государственное бюджетное дошкольное образовательное учреждение детский сад № 13</a:t>
            </a:r>
            <a:endParaRPr lang="ru-RU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  <a:p>
            <a:pPr algn="ctr" eaLnBrk="0" hangingPunct="0"/>
            <a:r>
              <a:rPr lang="ru-RU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Комбинированного вида Кронштадского района</a:t>
            </a:r>
            <a:endParaRPr lang="ru-RU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  <a:p>
            <a:pPr algn="ctr" eaLnBrk="0" hangingPunct="0"/>
            <a:r>
              <a:rPr lang="ru-RU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Санкт – Петербурга</a:t>
            </a:r>
            <a:endParaRPr lang="ru-RU" b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57818" y="4286256"/>
            <a:ext cx="342902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0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Работу выполнила: </a:t>
            </a:r>
          </a:p>
          <a:p>
            <a:pPr algn="r">
              <a:spcBef>
                <a:spcPct val="50000"/>
              </a:spcBef>
            </a:pPr>
            <a:r>
              <a:rPr lang="ru-RU" sz="20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20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Феоктистова Наталья Сергеевна</a:t>
            </a:r>
            <a:endParaRPr lang="ru-RU" sz="2000" dirty="0" smtClean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r">
              <a:spcBef>
                <a:spcPct val="50000"/>
              </a:spcBef>
            </a:pPr>
            <a:r>
              <a:rPr lang="ru-RU" sz="20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воспитатель высшей</a:t>
            </a:r>
          </a:p>
          <a:p>
            <a:pPr algn="r">
              <a:spcBef>
                <a:spcPct val="50000"/>
              </a:spcBef>
            </a:pPr>
            <a:r>
              <a:rPr lang="ru-RU" sz="20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квалификационной категории.</a:t>
            </a:r>
            <a:endParaRPr lang="ru-RU" sz="2000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928802"/>
            <a:ext cx="7929617" cy="1500198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030A0"/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Добавь нужное слово</a:t>
            </a:r>
            <a:endParaRPr lang="ru-RU" sz="5400" b="1" cap="none" spc="0" dirty="0">
              <a:ln w="10541" cmpd="sng">
                <a:solidFill>
                  <a:srgbClr val="7030A0"/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pic>
        <p:nvPicPr>
          <p:cNvPr id="1026" name="Picture 2" descr="C:\Users\Доу 13\Desktop\петрушка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143248"/>
            <a:ext cx="3169894" cy="3446086"/>
          </a:xfrm>
          <a:prstGeom prst="flowChartAlternateProcess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coolSlant"/>
          </a:sp3d>
        </p:spPr>
      </p:pic>
      <p:sp>
        <p:nvSpPr>
          <p:cNvPr id="6" name="Прямоугольник 5"/>
          <p:cNvSpPr/>
          <p:nvPr/>
        </p:nvSpPr>
        <p:spPr>
          <a:xfrm>
            <a:off x="4214810" y="6286520"/>
            <a:ext cx="1214446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2015 </a:t>
            </a:r>
            <a:r>
              <a:rPr lang="ru-RU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год.</a:t>
            </a:r>
            <a:endParaRPr lang="ru-RU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 advClick="0" advTm="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0" y="142852"/>
            <a:ext cx="8715436" cy="6500834"/>
          </a:xfrm>
          <a:prstGeom prst="horizontalScroll">
            <a:avLst/>
          </a:prstGeom>
          <a:solidFill>
            <a:srgbClr val="CCFF99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000100" y="819466"/>
            <a:ext cx="757242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 Новому году хочу украсить ёлку…</a:t>
            </a:r>
            <a:endParaRPr kumimoji="0" lang="ru-RU" sz="5400" b="0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 descr="C:\Users\Доу 13\Desktop\Новая папка (2)\ёлка н г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1071546"/>
            <a:ext cx="3819525" cy="481965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6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0" y="0"/>
            <a:ext cx="8858280" cy="6572272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928662" y="787082"/>
            <a:ext cx="728667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Но у меня болит…</a:t>
            </a:r>
            <a:endParaRPr kumimoji="0" lang="ru-RU" sz="5400" b="0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Picture 2" descr="C:\Users\Доу 13\Desktop\Новая папка (2)\горл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4" y="1819275"/>
            <a:ext cx="5929340" cy="3702382"/>
          </a:xfrm>
          <a:prstGeom prst="hexagon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 spd="slow" advClick="0" advTm="6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642910" y="285728"/>
            <a:ext cx="8501090" cy="6215106"/>
          </a:xfrm>
          <a:prstGeom prst="verticalScroll">
            <a:avLst/>
          </a:prstGeom>
          <a:gradFill flip="none" rotWithShape="1">
            <a:gsLst>
              <a:gs pos="0">
                <a:srgbClr val="FFFF66">
                  <a:tint val="66000"/>
                  <a:satMod val="160000"/>
                </a:srgbClr>
              </a:gs>
              <a:gs pos="50000">
                <a:srgbClr val="FFFF66">
                  <a:tint val="44500"/>
                  <a:satMod val="160000"/>
                </a:srgbClr>
              </a:gs>
              <a:gs pos="100000">
                <a:srgbClr val="FFFF66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57356" y="928670"/>
            <a:ext cx="49048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coolSlan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До свидания, </a:t>
            </a:r>
          </a:p>
          <a:p>
            <a:pPr algn="ctr"/>
            <a:r>
              <a:rPr lang="ru-RU" sz="54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до встречи!</a:t>
            </a:r>
            <a:endParaRPr lang="ru-RU" sz="54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4643438" y="5572140"/>
            <a:ext cx="34290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bliqueTopRight"/>
              <a:lightRig rig="threePt" dir="t"/>
            </a:scene3d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Петрушка.</a:t>
            </a:r>
            <a:endParaRPr lang="ru-RU" sz="5400" b="1" cap="none" spc="0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4578" name="Picture 2" descr="C:\Users\Доу 13\Desktop\петрушка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3" y="2556396"/>
            <a:ext cx="3143271" cy="394702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 spd="slow" advClick="0" advTm="6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46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1" y="214290"/>
            <a:ext cx="6929485" cy="92869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2">
              <a:avLst>
                <a:gd name="adj1" fmla="val 12500"/>
                <a:gd name="adj2" fmla="val -407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Письмо от Петрушки</a:t>
            </a:r>
            <a:endParaRPr lang="ru-RU" sz="54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pic>
        <p:nvPicPr>
          <p:cNvPr id="2050" name="Picture 2" descr="C:\Users\Доу 13\Desktop\Петрушка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000109"/>
            <a:ext cx="4714908" cy="564585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571472" y="0"/>
            <a:ext cx="8286808" cy="6572272"/>
          </a:xfrm>
          <a:prstGeom prst="horizontalScroll">
            <a:avLst/>
          </a:prstGeom>
          <a:solidFill>
            <a:srgbClr val="99FF99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1214422"/>
            <a:ext cx="635798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«</a:t>
            </a:r>
            <a:r>
              <a:rPr lang="ru-RU" sz="4400" dirty="0">
                <a:solidFill>
                  <a:srgbClr val="C00000"/>
                </a:solidFill>
              </a:rPr>
              <a:t>Наступила зима мой любимый, зимний месяц</a:t>
            </a:r>
            <a:r>
              <a:rPr lang="ru-RU" sz="4400" dirty="0" smtClean="0">
                <a:solidFill>
                  <a:srgbClr val="C00000"/>
                </a:solidFill>
              </a:rPr>
              <a:t>…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3074" name="Picture 2" descr="C:\Users\Доу 13\Desktop\Новая папка (2)\декабрь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2428868"/>
            <a:ext cx="4429156" cy="3143272"/>
          </a:xfrm>
          <a:prstGeom prst="cloud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 spd="slow" advClick="0" advTm="6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285720" y="-285776"/>
            <a:ext cx="8643998" cy="6786610"/>
          </a:xfrm>
          <a:prstGeom prst="horizontalScroll">
            <a:avLst/>
          </a:prstGeom>
          <a:solidFill>
            <a:srgbClr val="FFCCFF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142976" y="637225"/>
            <a:ext cx="8001024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perspectiveBelow"/>
              <a:lightRig rig="threePt" dir="t"/>
            </a:scene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Земля покрылась…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5400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5400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ковром</a:t>
            </a:r>
            <a:endParaRPr kumimoji="0" lang="ru-RU" sz="6000" b="0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Доу 13\Desktop\Новая папка (2)\yrbyf rfhnbyrb\tema_zima_slide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785926"/>
            <a:ext cx="5643602" cy="3071824"/>
          </a:xfrm>
          <a:prstGeom prst="flowChartAlternateProcess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 spd="slow" advClick="0" advTm="6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428596" y="0"/>
            <a:ext cx="8358214" cy="7000924"/>
          </a:xfrm>
          <a:prstGeom prst="horizontalScroll">
            <a:avLst/>
          </a:prstGeom>
          <a:solidFill>
            <a:srgbClr val="CCFF99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357290" y="905155"/>
            <a:ext cx="564360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На голых ветках деревьев лежит…</a:t>
            </a:r>
            <a:endParaRPr kumimoji="0" lang="ru-RU" sz="5400" b="0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C:\Users\Доу 13\Desktop\Новая папка (2)\снег на ветках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910846"/>
            <a:ext cx="6143668" cy="3161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6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57158" y="0"/>
            <a:ext cx="8501122" cy="6643710"/>
          </a:xfrm>
          <a:prstGeom prst="horizontalScroll">
            <a:avLst/>
          </a:prstGeom>
          <a:solidFill>
            <a:srgbClr val="FFCCFF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214414" y="1110194"/>
            <a:ext cx="52864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Зелёными остались только …</a:t>
            </a:r>
            <a:endParaRPr kumimoji="0" lang="ru-RU" sz="4800" b="0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Доу 13\Desktop\Новая папка (2)\ёлки зимо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1857364"/>
            <a:ext cx="5072098" cy="396631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 spd="slow" advClick="0" advTm="6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57158" y="71390"/>
            <a:ext cx="8429684" cy="6786610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357290" y="1292275"/>
            <a:ext cx="650085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Сквозь</a:t>
            </a:r>
            <a:r>
              <a:rPr kumimoji="0" lang="ru-RU" sz="48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80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облака</a:t>
            </a:r>
            <a:r>
              <a:rPr kumimoji="0" lang="ru-RU" sz="48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80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редко</a:t>
            </a:r>
            <a:r>
              <a:rPr kumimoji="0" lang="ru-RU" sz="48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80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проглядывает</a:t>
            </a:r>
            <a:r>
              <a:rPr kumimoji="0" lang="ru-RU" sz="48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endParaRPr kumimoji="0" lang="ru-RU" sz="4800" b="1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Доу 13\Desktop\Новая папка (2)\3306828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5954" y="2714621"/>
            <a:ext cx="5049450" cy="32147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 spd="slow" advClick="0" advTm="6000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500034" y="214266"/>
            <a:ext cx="8358246" cy="6643734"/>
          </a:xfrm>
          <a:prstGeom prst="horizontalScroll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285852" y="857417"/>
            <a:ext cx="742955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Дни стали короче, а ночи…</a:t>
            </a:r>
            <a:endParaRPr kumimoji="0" lang="ru-RU" sz="5400" b="0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2" descr="C:\Users\Доу 13\Desktop\Новая папка (2)\ночь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1928802"/>
            <a:ext cx="5368087" cy="4000528"/>
          </a:xfrm>
          <a:prstGeom prst="flowChartAlternateProcess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 spd="slow" advClick="0" advTm="6000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00"/>
                            </p:stCondLst>
                            <p:childTnLst>
                              <p:par>
                                <p:cTn id="12" presetID="14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4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571472" y="142828"/>
            <a:ext cx="8358246" cy="6715172"/>
          </a:xfrm>
          <a:prstGeom prst="horizontalScroll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500166" y="812849"/>
            <a:ext cx="564360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perspectiveFront"/>
              <a:lightRig rig="threePt" dir="t"/>
            </a:scene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 окном снег…</a:t>
            </a:r>
            <a:endParaRPr kumimoji="0" lang="ru-RU" sz="5400" b="0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 descr="C:\Users\Доу 13\Desktop\Новая папка (2)\снег идёт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1785926"/>
            <a:ext cx="5715040" cy="40296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 spd="slow" advClick="0" advTm="600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</p:bld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97</Words>
  <Application>Microsoft Office PowerPoint</Application>
  <PresentationFormat>Экран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Доу 13</dc:creator>
  <cp:lastModifiedBy>Доу 13</cp:lastModifiedBy>
  <cp:revision>28</cp:revision>
  <dcterms:created xsi:type="dcterms:W3CDTF">2012-05-05T10:44:36Z</dcterms:created>
  <dcterms:modified xsi:type="dcterms:W3CDTF">2015-10-13T18:24:56Z</dcterms:modified>
</cp:coreProperties>
</file>