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55" autoAdjust="0"/>
  </p:normalViewPr>
  <p:slideViewPr>
    <p:cSldViewPr>
      <p:cViewPr varScale="1">
        <p:scale>
          <a:sx n="60" d="100"/>
          <a:sy n="60" d="100"/>
        </p:scale>
        <p:origin x="-8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0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E6B1-0E80-4974-A09A-B1E6D287B7F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44908-4327-43CF-BE05-BD61B09A3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44908-4327-43CF-BE05-BD61B09A35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8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E2E073-C822-488E-A649-C012DEEFCF5F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12A893-3A9E-4B95-80D8-3087B08ACA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1%D0%BA%D0%B2%D0%B0_(%D1%80%D0%B5%D0%BA%D0%B0)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https://ru.wikipedia.org/wiki/%D0%AE%D1%80%D0%B8%D0%B9_%D0%92%D0%BB%D0%B0%D0%B4%D0%B8%D0%BC%D0%B8%D1%80%D0%BE%D0%B2%D0%B8%D1%87_%D0%94%D0%BE%D0%BB%D0%B3%D0%BE%D1%80%D1%83%D0%BA%D0%B8%D0%B9" TargetMode="External"/><Relationship Id="rId4" Type="http://schemas.openxmlformats.org/officeDocument/2006/relationships/hyperlink" Target="https://ru.wikipedia.org/wiki/1147_%D0%B3%D0%BE%D0%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«школа 2001»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« Радуга»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 fontScale="92500" lnSpcReduction="20000"/>
          </a:bodyPr>
          <a:lstStyle/>
          <a:p>
            <a:endParaRPr lang="ru-RU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МОСКВА!</a:t>
            </a:r>
          </a:p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краше год от года,</a:t>
            </a:r>
          </a:p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– гордость русского народа!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воспитателей средней группы №5 и старшей группы №8 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Рукавишниковой Т.И.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Мамыкиной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Филипповой Н.И.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учебный год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Москва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6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 старой Москвы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340768"/>
            <a:ext cx="3822192" cy="47857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Мясницкая улица.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3822192" cy="4713704"/>
          </a:xfrm>
        </p:spPr>
        <p:txBody>
          <a:bodyPr>
            <a:normAutofit fontScale="55000" lnSpcReduction="2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Охотный Ряд.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продолжение.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 продолжение.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&amp;Mcy;&amp;ocy;&amp;scy;&amp;kcy;&amp;vcy;&amp;acy;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960440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miridom.spb.ru/lori-0006440960-a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71" y="1772816"/>
            <a:ext cx="4176464" cy="4372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3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названия города, как и названий многих городов мира, связано с именем реки Москвы, которая носила это имя задолго до появления поселения. Река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Москва (река)"/>
              </a:rPr>
              <a:t>Москва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представляла собой связующее звено между важными торговыми путями.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Москвы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датируется 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147 год"/>
              </a:rPr>
              <a:t>1147 годом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приписывается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Юрий Владимирович Долгорукий"/>
              </a:rPr>
              <a:t>Великому князю Киевскому Юрию Долгорукому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pic>
        <p:nvPicPr>
          <p:cNvPr id="5" name="Объект 4" descr="http://5klass.net/datas/istorija/Dolgorukij/0009-009-Pamjatnik-JUriju-Dolgorukomu.jpg"/>
          <p:cNvPicPr>
            <a:picLocks noGrp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funlib.ru/cimg/2014/102009/5312017"/>
          <p:cNvPicPr>
            <a:picLocks noGrp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458178"/>
            <a:ext cx="3822700" cy="1889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8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МОСКВА.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Кремль белокаменный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s://img.artlebedev.ru/kovodstvo/sections/174/03843u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44824"/>
            <a:ext cx="3719264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ikimo.ru/files/thumb/5/5d/2b5b1b42d8b0dfa685394f9ef119798e.jpeg/300px-2b5b1b42d8b0dfa685394f9ef119798e.jpe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844824"/>
            <a:ext cx="3635697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2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площадь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340768"/>
            <a:ext cx="3822192" cy="47857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площадь Древней Руси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3822192" cy="4713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и новая Красная площадь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 (650x454, 151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24847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esp.rt.com/actualidad/public_images/58b/58b47dc8bb3211895806368256a08ec0_artic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888431" cy="4032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8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Кремль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412776"/>
            <a:ext cx="3822192" cy="4713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Спасская Башня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268760"/>
            <a:ext cx="3822192" cy="48577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Боровицкая Башня. Архангельский Собор.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&amp;Icy;&amp;scy;&amp;tcy;&amp;ocy;&amp;rcy;&amp;icy;&amp;yacy; &amp;Kcy;&amp;rcy;&amp;iecy;&amp;mcy;&amp;lcy;&amp;y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2" y="1916832"/>
            <a:ext cx="3960440" cy="392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aster.festival.1september.ru/articles/641511/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32447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6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Соборы Московского Кремля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Василия Блаженного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35366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собор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lh5.ggpht.com/-6o-n1s8-IRM/T8UIubAOCQI/AAAAAAAAV68/ZixW_8n10zA/clip_image026_thumb%25255B2%25255D.jpg?imgmax=8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34234"/>
            <a:ext cx="4032447" cy="403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116" descr="http://images.icon-art.info/pics/000800-000899/p000848_thum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4234"/>
            <a:ext cx="4104456" cy="4031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1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Московского Кремля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412776"/>
            <a:ext cx="3822192" cy="47137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Царь-пушка средневековое артиллерийское орудие в Москве.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3822192" cy="46416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–колокол.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s0.drugiegoroda.ru/2/187/18730-Tsar_cannon_Foto_Sherer-376x3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60848"/>
            <a:ext cx="3888431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ljrate.ru/static/upload/post_images/_1/184/1844199/1844199_267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03244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6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-1812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412776"/>
            <a:ext cx="3822192" cy="47137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во время пожара.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://rpp.nashaucheba.ru/pars_docs/refs/21/20553/img31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844824"/>
            <a:ext cx="3822700" cy="439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othereal.ru/wp-content/uploads/2013/01/s611911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8843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3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runivers.ru/upload/iblock/59f/msu17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918" y="2674938"/>
            <a:ext cx="3106102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1754 году Михаилом Ломоносовым по приказу императрицы Елизаветы основан Московский университет.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</TotalTime>
  <Words>162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ГБОУ «школа 2001» ДО « Радуга»</vt:lpstr>
      <vt:lpstr>Появление названия города, как и названий многих городов мира, связано с именем реки Москвы, которая носила это имя задолго до появления поселения. Река Москва представляла собой связующее звено между важными торговыми путями. Основание Москвы датируется 1147 годом и приписывается Великому князю Киевскому Юрию Долгорукому..</vt:lpstr>
      <vt:lpstr>СТАРАЯ МОСКВА. Кремль белокаменный</vt:lpstr>
      <vt:lpstr>Красная площадь</vt:lpstr>
      <vt:lpstr>Московский Кремль</vt:lpstr>
      <vt:lpstr>Соборы Московского Кремля</vt:lpstr>
      <vt:lpstr>Памятники Московского Кремля</vt:lpstr>
      <vt:lpstr>Москва -1812 год</vt:lpstr>
      <vt:lpstr>  В 1754 году Михаилом Ломоносовым по приказу императрицы Елизаветы основан Московский университет. </vt:lpstr>
      <vt:lpstr>Улицы старой Москвы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«школа 2001» ДО « Радуга»</dc:title>
  <dc:creator>Ивановна</dc:creator>
  <cp:lastModifiedBy>Ивановна</cp:lastModifiedBy>
  <cp:revision>13</cp:revision>
  <dcterms:created xsi:type="dcterms:W3CDTF">2015-09-05T20:18:35Z</dcterms:created>
  <dcterms:modified xsi:type="dcterms:W3CDTF">2015-10-13T21:45:07Z</dcterms:modified>
</cp:coreProperties>
</file>