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B8FDC"/>
    <a:srgbClr val="F953CA"/>
    <a:srgbClr val="C905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0FED0-535F-47CA-A7B2-358133DF781F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0E5E0-CEE0-4F80-B00B-991D7F20A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E5E0-CEE0-4F80-B00B-991D7F20AC3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FB4-0B4B-41BB-9267-E093E4B1C964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7E4F6C-D7C2-4550-ACBA-5261C54A7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FB4-0B4B-41BB-9267-E093E4B1C964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4F6C-D7C2-4550-ACBA-5261C54A7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FB4-0B4B-41BB-9267-E093E4B1C964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4F6C-D7C2-4550-ACBA-5261C54A7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FB4-0B4B-41BB-9267-E093E4B1C964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7E4F6C-D7C2-4550-ACBA-5261C54A7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FB4-0B4B-41BB-9267-E093E4B1C964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4F6C-D7C2-4550-ACBA-5261C54A7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FB4-0B4B-41BB-9267-E093E4B1C964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4F6C-D7C2-4550-ACBA-5261C54A7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FB4-0B4B-41BB-9267-E093E4B1C964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37E4F6C-D7C2-4550-ACBA-5261C54A7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FB4-0B4B-41BB-9267-E093E4B1C964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4F6C-D7C2-4550-ACBA-5261C54A7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FB4-0B4B-41BB-9267-E093E4B1C964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4F6C-D7C2-4550-ACBA-5261C54A7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FB4-0B4B-41BB-9267-E093E4B1C964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4F6C-D7C2-4550-ACBA-5261C54A7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FB4-0B4B-41BB-9267-E093E4B1C964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4F6C-D7C2-4550-ACBA-5261C54A7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2D5FB4-0B4B-41BB-9267-E093E4B1C964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7E4F6C-D7C2-4550-ACBA-5261C54A7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8072494" cy="20002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Какая картинка лишняя?</a:t>
            </a:r>
            <a:endParaRPr lang="ru-RU" sz="7200" b="1" cap="none" spc="0" dirty="0">
              <a:ln w="1905"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357694"/>
            <a:ext cx="4286280" cy="1857388"/>
          </a:xfrm>
          <a:prstGeom prst="rect">
            <a:avLst/>
          </a:prstGeom>
          <a:noFill/>
        </p:spPr>
        <p:txBody>
          <a:bodyPr wrap="square">
            <a:prstTxWarp prst="textPlain">
              <a:avLst>
                <a:gd name="adj" fmla="val 50511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>
              <a:spcBef>
                <a:spcPct val="50000"/>
              </a:spcBef>
            </a:pPr>
            <a:r>
              <a:rPr lang="ru-RU" sz="900" dirty="0" smtClean="0">
                <a:ln>
                  <a:solidFill>
                    <a:srgbClr val="A5002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Работу выполнила: </a:t>
            </a:r>
          </a:p>
          <a:p>
            <a:pPr algn="r">
              <a:spcBef>
                <a:spcPct val="50000"/>
              </a:spcBef>
            </a:pPr>
            <a:r>
              <a:rPr lang="ru-RU" sz="900" dirty="0" smtClean="0">
                <a:ln>
                  <a:solidFill>
                    <a:srgbClr val="A5002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900" dirty="0" smtClean="0">
                <a:ln>
                  <a:solidFill>
                    <a:srgbClr val="A5002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Феоктистова Наталья Сергеевна</a:t>
            </a:r>
            <a:endParaRPr lang="ru-RU" sz="900" dirty="0" smtClean="0">
              <a:ln>
                <a:solidFill>
                  <a:srgbClr val="A50021"/>
                </a:solidFill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 algn="r">
              <a:spcBef>
                <a:spcPct val="50000"/>
              </a:spcBef>
            </a:pPr>
            <a:r>
              <a:rPr lang="ru-RU" sz="900" dirty="0" smtClean="0">
                <a:ln>
                  <a:solidFill>
                    <a:srgbClr val="A5002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воспитатель высшей</a:t>
            </a:r>
          </a:p>
          <a:p>
            <a:pPr algn="r">
              <a:spcBef>
                <a:spcPct val="50000"/>
              </a:spcBef>
            </a:pPr>
            <a:r>
              <a:rPr lang="ru-RU" sz="900" dirty="0" smtClean="0">
                <a:ln>
                  <a:solidFill>
                    <a:srgbClr val="A5002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квалификационной категории.</a:t>
            </a:r>
            <a:endParaRPr lang="ru-RU" sz="900" dirty="0">
              <a:ln>
                <a:solidFill>
                  <a:srgbClr val="A50021"/>
                </a:solidFill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1027" name="Picture 3" descr="C:\Users\Доу 13\Desktop\Новая папка (2)\0_4d777_a76d2a12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928934"/>
            <a:ext cx="300039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28860" y="6215082"/>
            <a:ext cx="307183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2014 </a:t>
            </a:r>
            <a:r>
              <a:rPr lang="ru-RU" sz="1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год</a:t>
            </a:r>
            <a:endParaRPr lang="ru-RU" sz="1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latin typeface="Calibri" pitchFamily="34" charset="0"/>
                <a:cs typeface="Calibri" pitchFamily="34" charset="0"/>
              </a:rPr>
              <a:t>Государственное бюджетное дошкольное образовательное учреждение детский сад № 13</a:t>
            </a:r>
            <a:endParaRPr lang="ru-RU" b="1" dirty="0" smtClean="0"/>
          </a:p>
          <a:p>
            <a:pPr algn="ctr" eaLnBrk="0" hangingPunct="0"/>
            <a:r>
              <a:rPr lang="ru-RU" b="1" dirty="0" smtClean="0">
                <a:latin typeface="Calibri" pitchFamily="34" charset="0"/>
                <a:cs typeface="Calibri" pitchFamily="34" charset="0"/>
              </a:rPr>
              <a:t>Комбинированного вида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Кронштадского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района</a:t>
            </a:r>
            <a:endParaRPr lang="ru-RU" b="1" dirty="0" smtClean="0"/>
          </a:p>
          <a:p>
            <a:pPr algn="ctr" eaLnBrk="0" hangingPunct="0"/>
            <a:r>
              <a:rPr lang="ru-RU" b="1" dirty="0" smtClean="0">
                <a:latin typeface="Calibri" pitchFamily="34" charset="0"/>
                <a:cs typeface="Calibri" pitchFamily="34" charset="0"/>
              </a:rPr>
              <a:t>Санкт – Петербурга</a:t>
            </a:r>
            <a:endParaRPr lang="ru-RU" b="1" dirty="0"/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7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7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uiExpan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у 13\Desktop\Новая папка (2)\0_7d0aa_67a360c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3810000" cy="2857500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7" name="Picture 3" descr="C:\Users\Доу 13\Desktop\Новая папка (2)\160101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000505"/>
            <a:ext cx="4000496" cy="2857495"/>
          </a:xfrm>
          <a:prstGeom prst="flowChartAlternate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8" name="Picture 4" descr="C:\Users\Доу 13\Desktop\Новая папка (2)\622982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36216"/>
            <a:ext cx="3762378" cy="2821784"/>
          </a:xfrm>
          <a:prstGeom prst="flowChartAlternate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9" name="Picture 5" descr="C:\Users\Доу 13\Desktop\Новая папка (2)\0a02d3687e71f064440375468f6d63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2852"/>
            <a:ext cx="4274311" cy="2834197"/>
          </a:xfrm>
          <a:prstGeom prst="flowChartAlternate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Прямоугольник 6"/>
          <p:cNvSpPr/>
          <p:nvPr/>
        </p:nvSpPr>
        <p:spPr>
          <a:xfrm>
            <a:off x="4167883" y="2967335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9600" b="1" cap="none" spc="0" dirty="0" smtClean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9600" b="1" cap="none" spc="0" dirty="0">
              <a:ln w="1905">
                <a:solidFill>
                  <a:schemeClr val="tx1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4" presetClass="exit" presetSubtype="0" decel="10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у 13\Desktop\Новая папка (2)\19557108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000528" cy="2913717"/>
          </a:xfrm>
          <a:prstGeom prst="flowChartAlternate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1" name="Picture 3" descr="C:\Users\Доу 13\Desktop\Новая папка (2)\tarara-children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4"/>
            <a:ext cx="3857652" cy="2857520"/>
          </a:xfrm>
          <a:prstGeom prst="flowChartAlternate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C:\Users\Доу 13\Desktop\Новая папка (2)\CIMG14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14752"/>
            <a:ext cx="3909695" cy="2928958"/>
          </a:xfrm>
          <a:prstGeom prst="flowChartAlternate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4" name="Picture 6" descr="C:\Users\Доу 13\Desktop\Новая папка (2)\снег идёт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786189"/>
            <a:ext cx="3976692" cy="2851923"/>
          </a:xfrm>
          <a:prstGeom prst="flowChartAlternate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Прямоугольник 5"/>
          <p:cNvSpPr/>
          <p:nvPr/>
        </p:nvSpPr>
        <p:spPr>
          <a:xfrm>
            <a:off x="4167883" y="2967335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?</a:t>
            </a:r>
            <a:endParaRPr lang="ru-RU" sz="96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2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у 13\Desktop\Новая папка (2)\The_winter____by_mechta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7166"/>
            <a:ext cx="3929090" cy="2786082"/>
          </a:xfrm>
          <a:prstGeom prst="flowChartAlternate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075" name="Picture 3" descr="C:\Users\Доу 13\Desktop\Новая папка (2)\901878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857653" cy="2786082"/>
          </a:xfrm>
          <a:prstGeom prst="flowChartAlternate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076" name="Picture 4" descr="C:\Users\Доу 13\Desktop\Новая папка (2)\2476629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43297"/>
            <a:ext cx="4000528" cy="3000396"/>
          </a:xfrm>
          <a:prstGeom prst="flowChartAlternate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077" name="Picture 5" descr="C:\Users\Доу 13\Desktop\Новая папка (2)\1284891720_robert-duncan_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571876"/>
            <a:ext cx="3995934" cy="3028497"/>
          </a:xfrm>
          <a:prstGeom prst="flowChartAlternate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Прямоугольник 5"/>
          <p:cNvSpPr/>
          <p:nvPr/>
        </p:nvSpPr>
        <p:spPr>
          <a:xfrm>
            <a:off x="4304138" y="2967335"/>
            <a:ext cx="5536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96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50" presetClass="exit" presetSubtype="0" accel="10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у 13\Desktop\Новая папка (2)\солнце зим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37835"/>
            <a:ext cx="4286280" cy="3126463"/>
          </a:xfrm>
          <a:prstGeom prst="flowChartAlternate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099" name="Picture 3" descr="C:\Users\Доу 13\Desktop\Новая папка (2)\ночь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14752"/>
            <a:ext cx="3929090" cy="2889357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100" name="Picture 4" descr="C:\Users\Доу 13\Desktop\Новая папка (2)\7533186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7" y="3706918"/>
            <a:ext cx="4214843" cy="2865354"/>
          </a:xfrm>
          <a:prstGeom prst="flowChartAlternate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Прямоугольник 5"/>
          <p:cNvSpPr/>
          <p:nvPr/>
        </p:nvSpPr>
        <p:spPr>
          <a:xfrm>
            <a:off x="4304138" y="2967335"/>
            <a:ext cx="7679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88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8800" b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C:\Users\Доу 13\Desktop\Новая папка (2)\2476629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7166"/>
            <a:ext cx="3929058" cy="294679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med"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54" presetClass="exit" presetSubtype="0" decel="10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у 13\Desktop\Новая папка (2)\2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1506"/>
            <a:ext cx="4000528" cy="3241807"/>
          </a:xfrm>
          <a:prstGeom prst="flowChartAlternate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123" name="Picture 3" descr="C:\Users\Доу 13\Desktop\Новая папка (2)\33333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66"/>
            <a:ext cx="4357718" cy="3286148"/>
          </a:xfrm>
          <a:prstGeom prst="flowChartAlternate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125" name="Picture 5" descr="C:\Users\Доу 13\Desktop\Новая папка (2)\554829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43329"/>
            <a:ext cx="4000528" cy="2914671"/>
          </a:xfrm>
          <a:prstGeom prst="flowChartAlternate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126" name="Picture 6" descr="C:\Users\Доу 13\Desktop\Новая папка (2)\0005-001-Blo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71918"/>
            <a:ext cx="4326960" cy="2786082"/>
          </a:xfrm>
          <a:prstGeom prst="flowChartAlternate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Прямоугольник 5"/>
          <p:cNvSpPr/>
          <p:nvPr/>
        </p:nvSpPr>
        <p:spPr>
          <a:xfrm>
            <a:off x="4071934" y="2967335"/>
            <a:ext cx="7858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8800" b="1" cap="none" spc="0" dirty="0" smtClean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8800" b="1" cap="none" spc="0" dirty="0">
              <a:ln w="1905">
                <a:solidFill>
                  <a:schemeClr val="tx1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Click="0" advTm="3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5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у 13\Desktop\Новая папка (2)\0_4d777_a76d2a1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2518190" cy="3357586"/>
          </a:xfrm>
          <a:prstGeom prst="flowChartAlternate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7" name="Picture 3" descr="C:\Users\Доу 13\Desktop\Новая папка (2)\123091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28"/>
            <a:ext cx="4048120" cy="3141341"/>
          </a:xfrm>
          <a:prstGeom prst="flowChartAlternate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8" name="Picture 4" descr="C:\Users\Доу 13\Desktop\Новая папка (2)\ёлки зим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714752"/>
            <a:ext cx="4071966" cy="2893239"/>
          </a:xfrm>
          <a:prstGeom prst="flowChartAlternate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9" name="Picture 5" descr="C:\Users\Доу 13\Desktop\Новая папка (2)\снег на ветках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8552"/>
            <a:ext cx="3929090" cy="2663790"/>
          </a:xfrm>
          <a:prstGeom prst="flowChartAlternate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Прямоугольник 5"/>
          <p:cNvSpPr/>
          <p:nvPr/>
        </p:nvSpPr>
        <p:spPr>
          <a:xfrm>
            <a:off x="3571869" y="2643182"/>
            <a:ext cx="14042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9600" b="1" cap="none" spc="0" dirty="0" smtClean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9600" b="1" cap="none" spc="0" dirty="0">
              <a:ln w="1905">
                <a:solidFill>
                  <a:schemeClr val="tx1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Click="0" advTm="3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0" presetClass="exit" presetSubtype="0" accel="10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5"/>
            <a:ext cx="8215369" cy="18573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внимание.</a:t>
            </a:r>
            <a:endParaRPr lang="ru-RU" sz="5400" b="1" cap="none" spc="0" dirty="0">
              <a:ln w="1905">
                <a:solidFill>
                  <a:schemeClr val="tx1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Доу 13\Desktop\Новая папка (2)\yrbyf rfhnbyrb\tema_zima_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3929090" cy="3857632"/>
          </a:xfrm>
          <a:prstGeom prst="flowChartDisplay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7" name="Picture 3" descr="C:\Users\Доу 13\Desktop\Новая папка (2)\19557108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7701">
            <a:off x="4203308" y="2968925"/>
            <a:ext cx="4532669" cy="3439107"/>
          </a:xfrm>
          <a:prstGeom prst="flowChartAlternate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144</TotalTime>
  <Words>46</Words>
  <Application>Microsoft Office PowerPoint</Application>
  <PresentationFormat>Экран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Доу 13</dc:creator>
  <cp:lastModifiedBy>Доу 13</cp:lastModifiedBy>
  <cp:revision>21</cp:revision>
  <dcterms:created xsi:type="dcterms:W3CDTF">2012-05-03T09:09:01Z</dcterms:created>
  <dcterms:modified xsi:type="dcterms:W3CDTF">2015-10-13T18:23:59Z</dcterms:modified>
</cp:coreProperties>
</file>