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75" r:id="rId2"/>
    <p:sldId id="266" r:id="rId3"/>
    <p:sldId id="272" r:id="rId4"/>
    <p:sldId id="267" r:id="rId5"/>
    <p:sldId id="269" r:id="rId6"/>
    <p:sldId id="270" r:id="rId7"/>
    <p:sldId id="27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B96D4-F2E2-4580-9850-40B1445BAC5E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1176E-B066-4DBC-B5AB-D28923224E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2438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CF5B-4D03-4E3F-BE8B-FE945AAD0EDE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2DC9-D4DE-4673-8242-673DE74A2C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552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CF5B-4D03-4E3F-BE8B-FE945AAD0EDE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2DC9-D4DE-4673-8242-673DE74A2C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504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CF5B-4D03-4E3F-BE8B-FE945AAD0EDE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2DC9-D4DE-4673-8242-673DE74A2C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153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CF5B-4D03-4E3F-BE8B-FE945AAD0EDE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2DC9-D4DE-4673-8242-673DE74A2C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022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CF5B-4D03-4E3F-BE8B-FE945AAD0EDE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2DC9-D4DE-4673-8242-673DE74A2C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128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CF5B-4D03-4E3F-BE8B-FE945AAD0EDE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2DC9-D4DE-4673-8242-673DE74A2C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2175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CF5B-4D03-4E3F-BE8B-FE945AAD0EDE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2DC9-D4DE-4673-8242-673DE74A2C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205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CF5B-4D03-4E3F-BE8B-FE945AAD0EDE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2DC9-D4DE-4673-8242-673DE74A2C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82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CF5B-4D03-4E3F-BE8B-FE945AAD0EDE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2DC9-D4DE-4673-8242-673DE74A2C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135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CF5B-4D03-4E3F-BE8B-FE945AAD0EDE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2DC9-D4DE-4673-8242-673DE74A2C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79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CF5B-4D03-4E3F-BE8B-FE945AAD0EDE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2DC9-D4DE-4673-8242-673DE74A2C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7408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9CF5B-4D03-4E3F-BE8B-FE945AAD0EDE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F2DC9-D4DE-4673-8242-673DE74A2C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403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reeppt.ru/MyShablony/Pravoslavie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5" y="-171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eco-media.ru/upload/25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56373"/>
            <a:ext cx="4355842" cy="32668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rususadba.ru/images/kulikov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045" y="3562602"/>
            <a:ext cx="4324659" cy="32668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0"/>
            <a:ext cx="6192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Помнят наши предки, помнят наши деды, Помнит наша церковь, Господа моля, Куликово поле Русская победа, </a:t>
            </a:r>
          </a:p>
          <a:p>
            <a:r>
              <a:rPr lang="ru-RU" sz="2400" b="1" dirty="0" smtClean="0"/>
              <a:t>Куликово поле Русская земля. </a:t>
            </a:r>
          </a:p>
          <a:p>
            <a:r>
              <a:rPr lang="ru-RU" sz="2400" b="1" dirty="0" smtClean="0"/>
              <a:t>Движутся хоругви в утреннем тумане, </a:t>
            </a:r>
          </a:p>
          <a:p>
            <a:r>
              <a:rPr lang="ru-RU" sz="2400" b="1" dirty="0" smtClean="0"/>
              <a:t>Скоро содрогнётся от сраженья твердь,</a:t>
            </a:r>
          </a:p>
          <a:p>
            <a:r>
              <a:rPr lang="ru-RU" sz="2400" b="1" dirty="0" smtClean="0"/>
              <a:t>Поле Русской Славы, Поле Русской брани,</a:t>
            </a:r>
          </a:p>
          <a:p>
            <a:r>
              <a:rPr lang="ru-RU" sz="2400" b="1" dirty="0" smtClean="0"/>
              <a:t>Поле Русской жизни, победившей смерть.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70189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7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7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freeppt.ru/MyShablony/Pravoslavie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www.kartinki24.ru/uploads/gallery/main/415/kartinki24_city_01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283"/>
            <a:ext cx="5285383" cy="33033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3645024"/>
            <a:ext cx="4032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октябре – декабре 1941 года части Красной Армии и население героически обороняли Тулу. В 1976 году Туле присвоено звание «Город -  Герой» с вручением медали «Золотая звезда»</a:t>
            </a:r>
            <a:endParaRPr lang="ru-RU" sz="2400" b="1" dirty="0"/>
          </a:p>
        </p:txBody>
      </p:sp>
      <p:pic>
        <p:nvPicPr>
          <p:cNvPr id="4098" name="Picture 2" descr="http://img-2007-09.photosight.ru/07/22899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43" y="3351201"/>
            <a:ext cx="4167775" cy="34720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5129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8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Стена Героев-туляков - Тула Фотогалерея в Туле: фото города, тульский форум, фотоаппара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" y="0"/>
            <a:ext cx="9139408" cy="68545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7883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Тула WEB * Фото Тулы * Тула XX век * Комплект открыток 1987 г. * Художественный муз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4122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2606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tulapressa.ru/wp-content/images/532bf3b100cfd5.514026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20"/>
            <a:ext cx="9130131" cy="6835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7134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1.liveinternet.ru/images/attach/c/0/35/810/35810359_R002342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2"/>
            <a:ext cx="9147643" cy="68607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5261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reeppt.ru/MyShablony/Pravoslavie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://vse-srazy.ru/wp-content/uploads/2013/10/rotation_of_dscn00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15"/>
            <a:ext cx="3995936" cy="5324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juls20052004.users.photofile.ru/photo/juls20052004/95290867/xlarge/1043806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75598"/>
            <a:ext cx="5148064" cy="3861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5733256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ДО НОВЫХ ВСТРЕЧ!</a:t>
            </a:r>
            <a:endParaRPr lang="ru-RU" sz="32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211960" y="2276872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СПАСИБО ЗА ВНИМАНИЕ!</a:t>
            </a:r>
            <a:endParaRPr lang="ru-RU" sz="3200" b="1" i="1" dirty="0"/>
          </a:p>
        </p:txBody>
      </p:sp>
    </p:spTree>
    <p:extLst>
      <p:ext uri="{BB962C8B-B14F-4D97-AF65-F5344CB8AC3E}">
        <p14:creationId xmlns="" xmlns:p14="http://schemas.microsoft.com/office/powerpoint/2010/main" val="137985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5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93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Детский сад</cp:lastModifiedBy>
  <cp:revision>18</cp:revision>
  <dcterms:created xsi:type="dcterms:W3CDTF">2015-09-16T15:17:43Z</dcterms:created>
  <dcterms:modified xsi:type="dcterms:W3CDTF">2015-09-22T10:46:30Z</dcterms:modified>
</cp:coreProperties>
</file>