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0" r:id="rId2"/>
    <p:sldId id="264" r:id="rId3"/>
    <p:sldId id="273" r:id="rId4"/>
    <p:sldId id="276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B96D4-F2E2-4580-9850-40B1445BAC5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1176E-B066-4DBC-B5AB-D28923224E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43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1176E-B066-4DBC-B5AB-D28923224E6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18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5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04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15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22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2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17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0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35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9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40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03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reeppt.ru/MyShablony/PravoslavieSlaidPr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Вадим Бояркин. Путешеств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7" y="0"/>
            <a:ext cx="4511932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Тульский музей оружия (Тула, Россия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859423"/>
            <a:ext cx="3429024" cy="35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811012"/>
            <a:ext cx="3887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старинными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сводами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Богоявленского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/>
              <a:t>территории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Тульского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Кремля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экспонируются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хранятся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уникальные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коллекции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оружия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оружия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Туле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старейших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стране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6288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reeppt.ru/MyShablony/Pravoslavie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17163" y="1588"/>
            <a:ext cx="6975117" cy="1008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 smtClean="0">
                <a:latin typeface="Monotype Corsiva" pitchFamily="66" charset="0"/>
              </a:rPr>
              <a:t>НАРОДНЫЕ   ПРОМЫСЛЫ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3" name="Picture 4" descr="IRKSHOP.ru: Баян Тульская гармонь Б-56 - интернет-магазин Иркутск, Красноярск. Купить Аккордеоны, Баяны и Гармони в Иркутске, К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4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4238" y="3214686"/>
            <a:ext cx="3525746" cy="28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тульские пряни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2676"/>
            <a:ext cx="4246762" cy="278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Новые переиздания дисков Пола Маккартни - альбом &quot;Wings Over America&quot; -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88" b="99225" l="2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3" y="714356"/>
            <a:ext cx="3500462" cy="26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44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reeppt.ru/MyShablony/Pravoslavie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Тульской области проводится конкурс &quot;Филимоновское чудо&quot; Лепка из гл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733" y="642918"/>
            <a:ext cx="3817292" cy="297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Тула В Туле открылась выставка городской игрушки и белевских кружев, фото - БезФормата.Ru - Новост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954063"/>
            <a:ext cx="3243056" cy="39039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9057" y="84547"/>
            <a:ext cx="575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ФИЛИМОНОВСКАЯ ИГРУШКА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634527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БЕЛЁВСКОЕ КРУЖЕВО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251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MyShablony/Pravoslavie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smartwebsite.ru/_nw/1/583368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5" r="4331" b="4165"/>
          <a:stretch/>
        </p:blipFill>
        <p:spPr bwMode="auto">
          <a:xfrm>
            <a:off x="285720" y="3643314"/>
            <a:ext cx="4158295" cy="295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Города России борются за место на сказочной карте - Met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4097676" cy="3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2251079"/>
            <a:ext cx="4283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Руси старинный город </a:t>
            </a:r>
          </a:p>
          <a:p>
            <a:pPr algn="ctr"/>
            <a:r>
              <a:rPr lang="ru-RU" sz="2400" b="1" dirty="0" smtClean="0"/>
              <a:t>До боли мне родной –</a:t>
            </a:r>
          </a:p>
          <a:p>
            <a:pPr algn="ctr"/>
            <a:r>
              <a:rPr lang="ru-RU" sz="2400" b="1" dirty="0" smtClean="0"/>
              <a:t>Ты, как и прежде, молод</a:t>
            </a:r>
          </a:p>
          <a:p>
            <a:pPr algn="ctr"/>
            <a:r>
              <a:rPr lang="ru-RU" sz="2400" b="1" dirty="0" smtClean="0"/>
              <a:t>С волшебником – Левшой.</a:t>
            </a:r>
          </a:p>
          <a:p>
            <a:pPr algn="ctr"/>
            <a:r>
              <a:rPr lang="ru-RU" sz="2400" b="1" dirty="0" smtClean="0"/>
              <a:t>Идёт свет от горнила,</a:t>
            </a:r>
          </a:p>
          <a:p>
            <a:pPr algn="ctr"/>
            <a:r>
              <a:rPr lang="ru-RU" sz="2400" b="1" dirty="0" smtClean="0"/>
              <a:t>От лезвия клинка…</a:t>
            </a:r>
          </a:p>
          <a:p>
            <a:pPr algn="ctr"/>
            <a:r>
              <a:rPr lang="ru-RU" sz="2400" b="1" dirty="0" smtClean="0"/>
              <a:t>Природа наградила </a:t>
            </a:r>
          </a:p>
          <a:p>
            <a:pPr algn="ctr"/>
            <a:r>
              <a:rPr lang="ru-RU" sz="2400" b="1" dirty="0" smtClean="0"/>
              <a:t>Им Тулу на века.</a:t>
            </a:r>
          </a:p>
          <a:p>
            <a:pPr algn="ctr"/>
            <a:r>
              <a:rPr lang="ru-RU" sz="2400" b="1" dirty="0" smtClean="0"/>
              <a:t>Вот тульский оружейник</a:t>
            </a:r>
          </a:p>
          <a:p>
            <a:pPr algn="ctr"/>
            <a:r>
              <a:rPr lang="ru-RU" sz="2400" b="1" dirty="0" smtClean="0"/>
              <a:t>Живёт средь мастеров,</a:t>
            </a:r>
          </a:p>
          <a:p>
            <a:pPr algn="ctr"/>
            <a:r>
              <a:rPr lang="ru-RU" sz="2400" b="1" dirty="0" smtClean="0"/>
              <a:t>Средь нынешних, не древних,</a:t>
            </a:r>
          </a:p>
          <a:p>
            <a:pPr algn="ctr"/>
            <a:r>
              <a:rPr lang="ru-RU" sz="2400" b="1" dirty="0" smtClean="0"/>
              <a:t>Левши родных сынов.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181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2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Pravoslavie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Ясная поляна толстой презент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12" y="3714751"/>
            <a:ext cx="3955559" cy="29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Объявлен лонг-лист премии &quot;Ясная Поляна&quot; Colta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969" y="3714752"/>
            <a:ext cx="3939794" cy="29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88640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Здравствуй, край мой молодой и былинный!</a:t>
            </a:r>
          </a:p>
          <a:p>
            <a:r>
              <a:rPr lang="ru-RU" sz="2400" b="1" dirty="0" smtClean="0"/>
              <a:t>Про тебя мне поют соловьи,</a:t>
            </a:r>
          </a:p>
          <a:p>
            <a:r>
              <a:rPr lang="ru-RU" sz="2400" b="1" dirty="0" smtClean="0"/>
              <a:t>На зелёных холмах и равнинах </a:t>
            </a:r>
          </a:p>
          <a:p>
            <a:r>
              <a:rPr lang="ru-RU" sz="2400" b="1" dirty="0"/>
              <a:t>Т</a:t>
            </a:r>
            <a:r>
              <a:rPr lang="ru-RU" sz="2400" b="1" dirty="0" smtClean="0"/>
              <a:t>ы раскинул просторы свои.</a:t>
            </a:r>
          </a:p>
          <a:p>
            <a:r>
              <a:rPr lang="ru-RU" sz="2400" b="1" dirty="0" smtClean="0"/>
              <a:t>Вижу поле твоё Куликово,</a:t>
            </a:r>
          </a:p>
          <a:p>
            <a:r>
              <a:rPr lang="ru-RU" sz="2400" b="1" dirty="0" smtClean="0"/>
              <a:t>Серебристые травы в росе,</a:t>
            </a:r>
          </a:p>
          <a:p>
            <a:r>
              <a:rPr lang="ru-RU" sz="2400" b="1" dirty="0" smtClean="0"/>
              <a:t>Слышу гордое слово Толстого</a:t>
            </a:r>
          </a:p>
          <a:p>
            <a:r>
              <a:rPr lang="ru-RU" sz="2400" b="1" dirty="0" smtClean="0"/>
              <a:t>О величье твоём и красе.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596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131</Words>
  <Application>Microsoft Office PowerPoint</Application>
  <PresentationFormat>Экран (4:3)</PresentationFormat>
  <Paragraphs>25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Детский сад</cp:lastModifiedBy>
  <cp:revision>23</cp:revision>
  <dcterms:created xsi:type="dcterms:W3CDTF">2015-09-16T15:17:43Z</dcterms:created>
  <dcterms:modified xsi:type="dcterms:W3CDTF">2015-09-22T10:45:29Z</dcterms:modified>
</cp:coreProperties>
</file>