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56" r:id="rId2"/>
    <p:sldId id="262" r:id="rId3"/>
    <p:sldId id="263" r:id="rId4"/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B96D4-F2E2-4580-9850-40B1445BAC5E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91176E-B066-4DBC-B5AB-D28923224E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424380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CF5B-4D03-4E3F-BE8B-FE945AAD0EDE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2DC9-D4DE-4673-8242-673DE74A2C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552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CF5B-4D03-4E3F-BE8B-FE945AAD0EDE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2DC9-D4DE-4673-8242-673DE74A2C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504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CF5B-4D03-4E3F-BE8B-FE945AAD0EDE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2DC9-D4DE-4673-8242-673DE74A2C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153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CF5B-4D03-4E3F-BE8B-FE945AAD0EDE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2DC9-D4DE-4673-8242-673DE74A2C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0220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CF5B-4D03-4E3F-BE8B-FE945AAD0EDE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2DC9-D4DE-4673-8242-673DE74A2C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128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CF5B-4D03-4E3F-BE8B-FE945AAD0EDE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2DC9-D4DE-4673-8242-673DE74A2C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2175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CF5B-4D03-4E3F-BE8B-FE945AAD0EDE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2DC9-D4DE-4673-8242-673DE74A2C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9205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CF5B-4D03-4E3F-BE8B-FE945AAD0EDE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2DC9-D4DE-4673-8242-673DE74A2C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820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CF5B-4D03-4E3F-BE8B-FE945AAD0EDE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2DC9-D4DE-4673-8242-673DE74A2C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1359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CF5B-4D03-4E3F-BE8B-FE945AAD0EDE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2DC9-D4DE-4673-8242-673DE74A2C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796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9CF5B-4D03-4E3F-BE8B-FE945AAD0EDE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F2DC9-D4DE-4673-8242-673DE74A2C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7408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9CF5B-4D03-4E3F-BE8B-FE945AAD0EDE}" type="datetimeFigureOut">
              <a:rPr lang="ru-RU" smtClean="0"/>
              <a:pPr/>
              <a:t>22.09.2015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2F2DC9-D4DE-4673-8242-673DE74A2C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4034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reeppt.ru/MyShablony/Pravoslavie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332656"/>
            <a:ext cx="63161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/>
              <a:t>ТУЛА -  МОЙ КРАЙ РОДНОЙ</a:t>
            </a:r>
            <a:endParaRPr lang="ru-RU" sz="4000" b="1" i="1" dirty="0"/>
          </a:p>
        </p:txBody>
      </p:sp>
      <p:pic>
        <p:nvPicPr>
          <p:cNvPr id="1028" name="Picture 4" descr="http://www.tulapressa.ru/wp-content/images/52ec95d35cd0d4.186931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65477"/>
            <a:ext cx="5148064" cy="3504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i625.photobucket.com/albums/tt331/A_c0ustic/Tula72/92a9b5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61956" y="2714196"/>
            <a:ext cx="2673302" cy="412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039" y="5301208"/>
            <a:ext cx="5292775" cy="1281583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Воеводина </a:t>
            </a:r>
            <a:r>
              <a:rPr lang="ru-RU" sz="2400" b="1" dirty="0">
                <a:solidFill>
                  <a:schemeClr val="tx1"/>
                </a:solidFill>
                <a:cs typeface="Times New Roman" pitchFamily="18" charset="0"/>
              </a:rPr>
              <a:t>Н</a:t>
            </a:r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ина </a:t>
            </a:r>
            <a:r>
              <a:rPr lang="ru-RU" sz="2400" b="1" dirty="0">
                <a:solidFill>
                  <a:schemeClr val="tx1"/>
                </a:solidFill>
                <a:cs typeface="Times New Roman" pitchFamily="18" charset="0"/>
              </a:rPr>
              <a:t>М</a:t>
            </a:r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ихайловна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Воспитатель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МКДОУ «</a:t>
            </a:r>
            <a:r>
              <a:rPr lang="ru-RU" sz="2400" b="1" dirty="0" err="1" smtClean="0">
                <a:solidFill>
                  <a:schemeClr val="tx1"/>
                </a:solidFill>
                <a:cs typeface="Times New Roman" pitchFamily="18" charset="0"/>
              </a:rPr>
              <a:t>Шварцевский</a:t>
            </a:r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 детский сад»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cs typeface="Times New Roman" pitchFamily="18" charset="0"/>
              </a:rPr>
              <a:t>2015 год</a:t>
            </a:r>
          </a:p>
        </p:txBody>
      </p:sp>
    </p:spTree>
    <p:extLst>
      <p:ext uri="{BB962C8B-B14F-4D97-AF65-F5344CB8AC3E}">
        <p14:creationId xmlns:p14="http://schemas.microsoft.com/office/powerpoint/2010/main" xmlns="" val="292555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950"/>
                            </p:stCondLst>
                            <p:childTnLst>
                              <p:par>
                                <p:cTn id="2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8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freeppt.ru/MyShablony/Pravoslavie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250825" y="333375"/>
            <a:ext cx="8642350" cy="57626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Есть город в России …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Где высятся трубы и домны,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Где в парке березы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По-русски белы и нежны …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Вы с городом этим,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Как с другом хорошим, знакомы.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А мы в этот город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 младенческих лет влюблены.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4239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reeppt.ru/MyShablony/Pravoslavie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ttp://hongor.users.photofile.ru/photo/hongor/200640572/xlarge/2086644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090" y="-14999"/>
            <a:ext cx="9168282" cy="6872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694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freeppt.ru/MyShablony/Pravoslavie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72869"/>
            <a:ext cx="9155998" cy="699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33330" y="2852936"/>
            <a:ext cx="4782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ФЛАГ  ТУЛЫ</a:t>
            </a:r>
            <a:endParaRPr lang="ru-RU" sz="3600" b="1" i="1" dirty="0"/>
          </a:p>
        </p:txBody>
      </p:sp>
      <p:pic>
        <p:nvPicPr>
          <p:cNvPr id="3076" name="Picture 4" descr="http://pbs.twimg.com/media/BtxP1bnCYAI3Tse.jpg:larg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992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61937"/>
            <a:ext cx="4068567" cy="4099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helpster.ru/pic/travel/pic/94435/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74934" y="3611592"/>
            <a:ext cx="476250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Герб города Тул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0"/>
            <a:ext cx="2448272" cy="2913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9331" y="332656"/>
            <a:ext cx="3424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ГЕРБ  ТУЛЫ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xmlns="" val="261802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5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5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freeppt.ru/MyShablony/Pravoslavie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Фото Жизнь: Тульский Кремл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408865"/>
            <a:ext cx="5904656" cy="444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85734" y="260648"/>
            <a:ext cx="5544615" cy="18716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b="1" dirty="0" smtClean="0"/>
              <a:t>1146 год – первое упоминание о городе в </a:t>
            </a:r>
            <a:r>
              <a:rPr lang="ru-RU" sz="3200" b="1" dirty="0" err="1" smtClean="0"/>
              <a:t>Никоновской</a:t>
            </a:r>
            <a:r>
              <a:rPr lang="ru-RU" sz="3200" b="1" dirty="0" smtClean="0"/>
              <a:t> летописи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xmlns="" val="368707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freeppt.ru/MyShablony/PravoslavieSlaid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Новости Тулы и Тульской области - Ежедневная лента новостей. Тульские новости: политика, экономика, культура, спорт, происшеств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Фотографии август 2007 г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448929"/>
            <a:ext cx="4499991" cy="3374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Тульский кремл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601116" cy="3458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3934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</TotalTime>
  <Words>73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Детский сад</cp:lastModifiedBy>
  <cp:revision>19</cp:revision>
  <dcterms:created xsi:type="dcterms:W3CDTF">2015-09-16T15:17:43Z</dcterms:created>
  <dcterms:modified xsi:type="dcterms:W3CDTF">2015-09-22T10:40:59Z</dcterms:modified>
</cp:coreProperties>
</file>