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22" autoAdjust="0"/>
  </p:normalViewPr>
  <p:slideViewPr>
    <p:cSldViewPr snapToGrid="0">
      <p:cViewPr varScale="1">
        <p:scale>
          <a:sx n="73" d="100"/>
          <a:sy n="73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8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4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6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1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5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0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0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E0A1-CF39-4830-8D94-F61A4206FA6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CC25-DA9C-47B6-A5AC-2244A116E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5" y="365454"/>
            <a:ext cx="8242663" cy="589262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50421" y="197221"/>
            <a:ext cx="8778242" cy="6216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789610" y="197221"/>
            <a:ext cx="8621488" cy="6216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66305" y="3240867"/>
            <a:ext cx="9268098" cy="64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4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238416"/>
            <a:ext cx="6165669" cy="6475893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860766" y="104503"/>
            <a:ext cx="6426925" cy="67534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860766" y="0"/>
            <a:ext cx="6426926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51314" y="2403566"/>
            <a:ext cx="7589520" cy="2220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455817" y="1240971"/>
            <a:ext cx="7132320" cy="4519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4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672588"/>
            <a:ext cx="4521381" cy="5843962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788229" y="365760"/>
            <a:ext cx="4990011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88229" y="365760"/>
            <a:ext cx="4990011" cy="6387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09406" y="3566160"/>
            <a:ext cx="5590903" cy="78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5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261257"/>
            <a:ext cx="4752701" cy="632242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239589" y="1018901"/>
            <a:ext cx="5329645" cy="522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239589" y="2151016"/>
            <a:ext cx="5329645" cy="174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9589" y="2976154"/>
            <a:ext cx="5329645" cy="65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9589" y="3931920"/>
            <a:ext cx="53296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239589" y="4855029"/>
            <a:ext cx="5329645" cy="26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239589" y="5791200"/>
            <a:ext cx="5329645" cy="13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54879" y="0"/>
            <a:ext cx="13063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03316" y="-6532"/>
            <a:ext cx="13063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98025" y="0"/>
            <a:ext cx="13063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2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339634"/>
            <a:ext cx="6442166" cy="62571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074229" y="130628"/>
            <a:ext cx="3814354" cy="23643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14800" y="130628"/>
            <a:ext cx="5773783" cy="395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89860" y="564425"/>
            <a:ext cx="7108915" cy="5089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38450" y="2109651"/>
            <a:ext cx="6715941" cy="4641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19251" y="3314699"/>
            <a:ext cx="5305697" cy="3436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19251" y="4545874"/>
            <a:ext cx="3584665" cy="22163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9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4" y="107427"/>
            <a:ext cx="4423410" cy="660210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383279" y="1946365"/>
            <a:ext cx="5473337" cy="13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383279" y="3079671"/>
            <a:ext cx="5473337" cy="13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383279" y="4032066"/>
            <a:ext cx="5473337" cy="13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83279" y="4975753"/>
            <a:ext cx="5473337" cy="13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383280" y="5910730"/>
            <a:ext cx="5473337" cy="13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428997" y="809897"/>
            <a:ext cx="5473337" cy="130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9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29" y="457200"/>
            <a:ext cx="8882167" cy="576072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455817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48743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696892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47508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89966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19897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139646" y="156754"/>
            <a:ext cx="0" cy="649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33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3</cp:revision>
  <dcterms:created xsi:type="dcterms:W3CDTF">2015-09-25T07:20:56Z</dcterms:created>
  <dcterms:modified xsi:type="dcterms:W3CDTF">2015-09-25T07:33:02Z</dcterms:modified>
</cp:coreProperties>
</file>