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E90FD-4AE7-4A73-9D18-51C37B86A0FE}" type="datetimeFigureOut">
              <a:rPr lang="ru-RU" smtClean="0"/>
              <a:pPr/>
              <a:t>27.09.2015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EB638-96D7-4FA1-A640-BA32D70CCD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368151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2700" dirty="0" smtClean="0"/>
              <a:t>Муниципальное образовательное учреждение для детей дошкольного и младшего школьного возраста               </a:t>
            </a:r>
            <a:br>
              <a:rPr lang="ru-RU" sz="2700" dirty="0" smtClean="0"/>
            </a:br>
            <a:r>
              <a:rPr lang="ru-RU" sz="2700" dirty="0" smtClean="0"/>
              <a:t> «</a:t>
            </a:r>
            <a:r>
              <a:rPr lang="ru-RU" sz="2700" dirty="0" err="1" smtClean="0"/>
              <a:t>Нелидовская</a:t>
            </a:r>
            <a:r>
              <a:rPr lang="ru-RU" sz="2700" dirty="0" smtClean="0"/>
              <a:t> начальная школа – детский сад»</a:t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2132856"/>
            <a:ext cx="5760640" cy="3840832"/>
          </a:xfrm>
        </p:spPr>
        <p:txBody>
          <a:bodyPr>
            <a:normAutofit lnSpcReduction="10000"/>
          </a:bodyPr>
          <a:lstStyle/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Мастер класс изготовление «Эспандера»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                             Выполнила: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                                 Галкина Т.В.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642194"/>
          </a:xfrm>
        </p:spPr>
        <p:txBody>
          <a:bodyPr>
            <a:noAutofit/>
          </a:bodyPr>
          <a:lstStyle/>
          <a:p>
            <a:r>
              <a:rPr lang="ru-RU" sz="3200" dirty="0" smtClean="0"/>
              <a:t>В баночку насыпаем гречку, резинку привязываем к противоположной стороне, мажем крышку клеем и закрываем </a:t>
            </a:r>
            <a:endParaRPr lang="ru-RU" sz="3200" dirty="0"/>
          </a:p>
        </p:txBody>
      </p:sp>
      <p:pic>
        <p:nvPicPr>
          <p:cNvPr id="9218" name="Picture 2" descr="C:\Users\User\Desktop\фото мк\DSCF547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54691" y="1988840"/>
            <a:ext cx="6034617" cy="41373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Далее  делаем с остальными баночками тоже самое.</a:t>
            </a:r>
            <a:br>
              <a:rPr lang="ru-RU" sz="3600" dirty="0" smtClean="0"/>
            </a:br>
            <a:r>
              <a:rPr lang="ru-RU" sz="3600" dirty="0" smtClean="0"/>
              <a:t>Эспандер готов</a:t>
            </a:r>
            <a:endParaRPr lang="ru-RU" sz="3600" dirty="0"/>
          </a:p>
        </p:txBody>
      </p:sp>
      <p:pic>
        <p:nvPicPr>
          <p:cNvPr id="10243" name="Picture 3" descr="C:\Users\User\Desktop\фото мк\DSCF548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2088232"/>
          </a:xfrm>
        </p:spPr>
        <p:txBody>
          <a:bodyPr>
            <a:normAutofit/>
          </a:bodyPr>
          <a:lstStyle/>
          <a:p>
            <a:r>
              <a:rPr lang="ru-RU" dirty="0" smtClean="0"/>
              <a:t>СПАСИБО ЗА ВНИМАНИЕ.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Необходимые атрибуты</a:t>
            </a:r>
            <a:endParaRPr lang="ru-RU" dirty="0"/>
          </a:p>
        </p:txBody>
      </p:sp>
      <p:pic>
        <p:nvPicPr>
          <p:cNvPr id="1028" name="Picture 4" descr="C:\Users\User\Desktop\фото мк\DSCF547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63688" y="1556792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Для начала делаем необходимые отверстия</a:t>
            </a:r>
            <a:endParaRPr lang="ru-RU" dirty="0"/>
          </a:p>
        </p:txBody>
      </p:sp>
      <p:pic>
        <p:nvPicPr>
          <p:cNvPr id="2050" name="Picture 2" descr="C:\Users\User\Desktop\фото мк\DSCF549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57200" y="2348706"/>
            <a:ext cx="4038600" cy="3028950"/>
          </a:xfrm>
          <a:prstGeom prst="rect">
            <a:avLst/>
          </a:prstGeom>
          <a:noFill/>
        </p:spPr>
      </p:pic>
      <p:pic>
        <p:nvPicPr>
          <p:cNvPr id="2051" name="Picture 3" descr="C:\Users\User\Desktop\фото мк\DSCF550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Вставляем резинку в киндер</a:t>
            </a:r>
            <a:endParaRPr lang="ru-RU" dirty="0"/>
          </a:p>
        </p:txBody>
      </p:sp>
      <p:pic>
        <p:nvPicPr>
          <p:cNvPr id="3074" name="Picture 2" descr="C:\Users\User\Desktop\фото мк\DSCF547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915816" y="2492896"/>
            <a:ext cx="3377349" cy="21168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Привязываем ручку</a:t>
            </a:r>
            <a:endParaRPr lang="ru-RU" dirty="0"/>
          </a:p>
        </p:txBody>
      </p:sp>
      <p:pic>
        <p:nvPicPr>
          <p:cNvPr id="4098" name="Picture 2" descr="C:\Users\User\Desktop\фото мк\DSCF547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195736" y="2348880"/>
            <a:ext cx="4536505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Вставляем остальные киндеры и привязываем вторую ручку</a:t>
            </a:r>
            <a:endParaRPr lang="ru-RU" dirty="0"/>
          </a:p>
        </p:txBody>
      </p:sp>
      <p:pic>
        <p:nvPicPr>
          <p:cNvPr id="5122" name="Picture 2" descr="C:\Users\User\Desktop\фото мк\DSCF547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Делаем параллельную резинку</a:t>
            </a:r>
            <a:endParaRPr lang="ru-RU" dirty="0"/>
          </a:p>
        </p:txBody>
      </p:sp>
      <p:pic>
        <p:nvPicPr>
          <p:cNvPr id="6146" name="Picture 2" descr="C:\Users\User\Desktop\фото мк\DSCF547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Привязываем резинку для баночки</a:t>
            </a:r>
            <a:endParaRPr lang="ru-RU" dirty="0"/>
          </a:p>
        </p:txBody>
      </p:sp>
      <p:pic>
        <p:nvPicPr>
          <p:cNvPr id="7170" name="Picture 2" descr="C:\Users\User\Desktop\фото мк\DSCF547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Вставляем баночку</a:t>
            </a:r>
            <a:endParaRPr lang="ru-RU" dirty="0"/>
          </a:p>
        </p:txBody>
      </p:sp>
      <p:pic>
        <p:nvPicPr>
          <p:cNvPr id="8194" name="Picture 2" descr="C:\Users\User\Desktop\фото мк\DSCF547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70</Words>
  <Application>Microsoft Office PowerPoint</Application>
  <PresentationFormat>Экран (4:3)</PresentationFormat>
  <Paragraphs>18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 Муниципальное образовательное учреждение для детей дошкольного и младшего школьного возраста                 «Нелидовская начальная школа – детский сад» </vt:lpstr>
      <vt:lpstr>Необходимые атрибуты</vt:lpstr>
      <vt:lpstr>Для начала делаем необходимые отверстия</vt:lpstr>
      <vt:lpstr>Вставляем резинку в киндер</vt:lpstr>
      <vt:lpstr>Привязываем ручку</vt:lpstr>
      <vt:lpstr>Вставляем остальные киндеры и привязываем вторую ручку</vt:lpstr>
      <vt:lpstr>Делаем параллельную резинку</vt:lpstr>
      <vt:lpstr>Привязываем резинку для баночки</vt:lpstr>
      <vt:lpstr>Вставляем баночку</vt:lpstr>
      <vt:lpstr>В баночку насыпаем гречку, резинку привязываем к противоположной стороне, мажем крышку клеем и закрываем </vt:lpstr>
      <vt:lpstr>Далее  делаем с остальными баночками тоже самое. Эспандер готов</vt:lpstr>
      <vt:lpstr>СПАСИБО ЗА ВНИМАНИЕ.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Эспандер</dc:title>
  <dc:creator>User</dc:creator>
  <cp:lastModifiedBy>User</cp:lastModifiedBy>
  <cp:revision>15</cp:revision>
  <dcterms:created xsi:type="dcterms:W3CDTF">2014-02-18T06:56:10Z</dcterms:created>
  <dcterms:modified xsi:type="dcterms:W3CDTF">2015-09-27T12:22:09Z</dcterms:modified>
</cp:coreProperties>
</file>