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63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A525C-8825-4437-97E7-41A582528167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F7EB56-B4C6-4287-95FF-DF89F9F7D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208912" cy="49685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Здоровье сберегающие технологии во второй младшей группе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903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«След в след»</a:t>
            </a:r>
            <a:br>
              <a:rPr lang="ru-RU" sz="2400" dirty="0" smtClean="0"/>
            </a:br>
            <a:r>
              <a:rPr lang="ru-RU" sz="2400" b="0" dirty="0" smtClean="0"/>
              <a:t>Развитие устойчивости во время движения, координация движений.</a:t>
            </a:r>
            <a:br>
              <a:rPr lang="ru-RU" sz="2400" b="0" dirty="0" smtClean="0"/>
            </a:br>
            <a:endParaRPr lang="ru-RU" sz="2400" b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8106"/>
            <a:ext cx="6264696" cy="46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565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289768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sz="3200" dirty="0" smtClean="0"/>
              <a:t>3. Закаливание </a:t>
            </a:r>
            <a:r>
              <a:rPr lang="ru-RU" sz="3200" dirty="0"/>
              <a:t>после пробуждения, воздушные ванны. </a:t>
            </a:r>
            <a:endParaRPr lang="ru-RU" sz="3200" dirty="0" smtClean="0"/>
          </a:p>
          <a:p>
            <a:pPr marL="45720" lvl="0" indent="0" algn="just">
              <a:buNone/>
            </a:pPr>
            <a:r>
              <a:rPr lang="ru-RU" sz="2400" dirty="0" smtClean="0"/>
              <a:t>Игровая </a:t>
            </a:r>
            <a:r>
              <a:rPr lang="ru-RU" sz="2400" dirty="0"/>
              <a:t>оздоровительная </a:t>
            </a:r>
            <a:r>
              <a:rPr lang="ru-RU" sz="2400" dirty="0" smtClean="0"/>
              <a:t>гимнастика проводится </a:t>
            </a:r>
            <a:r>
              <a:rPr lang="ru-RU" sz="2400" dirty="0"/>
              <a:t>после дневного сна </a:t>
            </a:r>
            <a:r>
              <a:rPr lang="ru-RU" sz="2400" dirty="0" smtClean="0"/>
              <a:t>. </a:t>
            </a:r>
            <a:r>
              <a:rPr lang="ru-RU" sz="2400" dirty="0"/>
              <a:t>В её комплекс </a:t>
            </a:r>
            <a:r>
              <a:rPr lang="ru-RU" sz="2400" dirty="0" smtClean="0"/>
              <a:t>входят </a:t>
            </a:r>
            <a:r>
              <a:rPr lang="ru-RU" sz="2400" dirty="0"/>
              <a:t>упражнения на коррекцию плоскостопия, воспитания правильной </a:t>
            </a:r>
            <a:r>
              <a:rPr lang="ru-RU" sz="2400" dirty="0" smtClean="0"/>
              <a:t>осанки. </a:t>
            </a:r>
            <a:r>
              <a:rPr lang="ru-RU" sz="2400" dirty="0"/>
              <a:t>Для профилактических целей каждым родителем был изготовлен коврик- дорожка с пуговицами. Дети с удовольствием ходят по нему после дневного сна. Дорожка прекрасно массажирует ступни малыша, укрепляет мышцы и связочный аппарат стопы, защищая организм в целом.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576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</a:rPr>
              <a:t>Для работы с родителями используем папки – передвижки </a:t>
            </a:r>
            <a:r>
              <a:rPr lang="ru-RU" sz="2400" dirty="0" smtClean="0">
                <a:effectLst/>
              </a:rPr>
              <a:t>«</a:t>
            </a:r>
            <a:r>
              <a:rPr lang="ru-RU" sz="2400" dirty="0">
                <a:effectLst/>
              </a:rPr>
              <a:t>Развитие ребёнка и его здоровье</a:t>
            </a:r>
            <a:r>
              <a:rPr lang="ru-RU" sz="2400" dirty="0" smtClean="0">
                <a:effectLst/>
              </a:rPr>
              <a:t>», </a:t>
            </a:r>
            <a:r>
              <a:rPr lang="ru-RU" sz="2400" dirty="0">
                <a:effectLst/>
              </a:rPr>
              <a:t>«Движение - основа здоровья», «Формирование правильной осанки и профилактика её нарушений</a:t>
            </a:r>
            <a:r>
              <a:rPr lang="ru-RU" sz="2400" dirty="0" smtClean="0">
                <a:effectLst/>
              </a:rPr>
              <a:t>»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91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560840" cy="521776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4300" b="1" dirty="0" smtClean="0"/>
              <a:t>Таким </a:t>
            </a:r>
            <a:r>
              <a:rPr lang="ru-RU" sz="4300" b="1" dirty="0"/>
              <a:t>образом, каждая из рассмотренных технологий имеет оздоровительную направленность</a:t>
            </a:r>
            <a:r>
              <a:rPr lang="ru-RU" sz="4300" b="1" dirty="0" smtClean="0"/>
              <a:t>,  </a:t>
            </a:r>
            <a:r>
              <a:rPr lang="ru-RU" sz="4300" b="1" dirty="0"/>
              <a:t>а используемая в комплексе здоровье сберегающая деятельность в итоге формирует у ребёнка привычку к здоровому образу жизни.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97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632848" cy="543378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нашей группе созданы педагогические условия здоровье сберегающего процесса воспитания и развития детей, основными из которых являются: организация разных видов деятельности детей в игровой форме; организация культурного творчества дошкольников; оснащение деятельности детей оборудованием, игрушками, играми, игровыми упражнениями и пособиями. Вся эта работа осуществляется комплексно, в течение всего дня. Являясь участниками этого общего процесса, мы уделяем особое внимание обучению дошкольников основным движениям и навыкам здорового образа жизни, применяя на практике внедрение различных методов и приемов для создания среды </a:t>
            </a:r>
            <a:r>
              <a:rPr lang="ru-RU" dirty="0" smtClean="0"/>
              <a:t>здоровье сберегающего </a:t>
            </a:r>
            <a:r>
              <a:rPr lang="ru-RU" dirty="0"/>
              <a:t>процесса в своей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27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25144"/>
            <a:ext cx="6512511" cy="9340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632848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/>
              <a:t> 1. Культурно гигиенические навыки.</a:t>
            </a:r>
          </a:p>
          <a:p>
            <a:pPr marL="45720" indent="0" algn="just">
              <a:buNone/>
            </a:pPr>
            <a:r>
              <a:rPr lang="ru-RU" dirty="0" smtClean="0"/>
              <a:t>     Воспитание </a:t>
            </a:r>
            <a:r>
              <a:rPr lang="ru-RU" dirty="0"/>
              <a:t>культурно-гигиенических навыков включает широкий круг задач, и для их успешного решения мы используем целый ряд педагогических приемов с учетом возраста детей: прямое обучение, показ, объяснение, пояснение, поощрение, беседы, упражнения с выполнением действий в процессе дидактических игр, систематическое напоминание детям о необходимости соблюдать правила </a:t>
            </a:r>
            <a:r>
              <a:rPr lang="ru-RU" dirty="0" smtClean="0"/>
              <a:t>гигиены. Прививаем культурно гигиенические навыки через чтение </a:t>
            </a:r>
            <a:r>
              <a:rPr lang="ru-RU" dirty="0" err="1" smtClean="0"/>
              <a:t>потешек</a:t>
            </a:r>
            <a:r>
              <a:rPr lang="ru-RU" dirty="0" smtClean="0"/>
              <a:t>, песенок, сказок, стихов. </a:t>
            </a:r>
            <a:r>
              <a:rPr lang="ru-RU" dirty="0"/>
              <a:t>(«</a:t>
            </a:r>
            <a:r>
              <a:rPr lang="ru-RU" dirty="0" err="1"/>
              <a:t>Мойдодыр</a:t>
            </a:r>
            <a:r>
              <a:rPr lang="ru-RU" dirty="0"/>
              <a:t>», «</a:t>
            </a:r>
            <a:r>
              <a:rPr lang="ru-RU" dirty="0" err="1"/>
              <a:t>Федорино</a:t>
            </a:r>
            <a:r>
              <a:rPr lang="ru-RU" dirty="0"/>
              <a:t> горе», "Как у нашего кота</a:t>
            </a:r>
            <a:r>
              <a:rPr lang="ru-RU" dirty="0" smtClean="0"/>
              <a:t>”, «Водичка </a:t>
            </a:r>
            <a:r>
              <a:rPr lang="ru-RU" dirty="0" err="1" smtClean="0"/>
              <a:t>водичка</a:t>
            </a:r>
            <a:r>
              <a:rPr lang="ru-RU" dirty="0" smtClean="0"/>
              <a:t>..» </a:t>
            </a:r>
            <a:r>
              <a:rPr lang="ru-RU" dirty="0"/>
              <a:t>и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75262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1052736"/>
            <a:ext cx="7272808" cy="485772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5200" dirty="0"/>
              <a:t>Используем в своей работе с детьми наглядные приемы (картинки, иллюстрации о правилах поведения за столом). Самостоятельные действия с чайными и столовыми принадлежностями в игровом уголке</a:t>
            </a:r>
            <a:r>
              <a:rPr lang="ru-RU" sz="5200" dirty="0" smtClean="0"/>
              <a:t>.</a:t>
            </a:r>
            <a:endParaRPr lang="ru-RU" sz="5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9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512511" cy="10709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Угощаем гостей чаем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840" y="731837"/>
            <a:ext cx="5972480" cy="447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29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416824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b="1" dirty="0"/>
              <a:t>Индивидуальная работа над основными физическими упражнениями</a:t>
            </a:r>
          </a:p>
          <a:p>
            <a:pPr marL="45720" indent="0" algn="just">
              <a:buNone/>
            </a:pPr>
            <a:r>
              <a:rPr lang="ru-RU" sz="2400" dirty="0" smtClean="0"/>
              <a:t>Очень важно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</a:t>
            </a:r>
            <a:r>
              <a:rPr lang="ru-RU" sz="2400" dirty="0"/>
              <a:t> </a:t>
            </a:r>
            <a:r>
              <a:rPr lang="ru-RU" sz="2400" dirty="0" smtClean="0"/>
              <a:t>Спортивные </a:t>
            </a:r>
            <a:r>
              <a:rPr lang="ru-RU" sz="2400" dirty="0"/>
              <a:t>упражнения проводятся индивидуально с каждым ребенком или </a:t>
            </a:r>
            <a:r>
              <a:rPr lang="ru-RU" sz="2400" dirty="0" smtClean="0"/>
              <a:t>с </a:t>
            </a:r>
            <a:r>
              <a:rPr lang="ru-RU" sz="2400" dirty="0"/>
              <a:t>небольшими по составу подгруппами. Малыши еще недостаточно самостоятельны и не имеют необходимых навыков спортивных движений, чтобы обойтись без помощи взрослого. Поэтому нужно постоянное внимание педагога. В нашей группе мы используем </a:t>
            </a:r>
            <a:r>
              <a:rPr lang="ru-RU" sz="2400" dirty="0" smtClean="0"/>
              <a:t>различные игры, например….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532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Осьминожек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Используется для перешагивания, перепрыгивания, для коррекции плоскостопия.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342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«Яблоки для ёжика»</a:t>
            </a:r>
            <a:br>
              <a:rPr lang="ru-RU" sz="2400" dirty="0" smtClean="0"/>
            </a:br>
            <a:r>
              <a:rPr lang="ru-RU" sz="2400" b="0" dirty="0"/>
              <a:t>Р</a:t>
            </a:r>
            <a:r>
              <a:rPr lang="ru-RU" sz="2400" b="0" dirty="0" smtClean="0"/>
              <a:t>азвивает глазомер, ловкость, положительные эмоции.</a:t>
            </a:r>
            <a:br>
              <a:rPr lang="ru-RU" sz="2400" b="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606" y="1340768"/>
            <a:ext cx="6916762" cy="51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954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«Птички в гнездышках»</a:t>
            </a:r>
            <a:br>
              <a:rPr lang="ru-RU" sz="2400" dirty="0" smtClean="0"/>
            </a:br>
            <a:r>
              <a:rPr lang="ru-RU" sz="2400" b="0" dirty="0" smtClean="0"/>
              <a:t>Ориентировка в пространстве, прыжки.</a:t>
            </a:r>
            <a:endParaRPr lang="ru-RU" sz="24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643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450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Здоровье сберегающие технологии во второй младшей группе №2</vt:lpstr>
      <vt:lpstr>Слайд 2</vt:lpstr>
      <vt:lpstr> </vt:lpstr>
      <vt:lpstr>Слайд 4</vt:lpstr>
      <vt:lpstr>Угощаем гостей чаем</vt:lpstr>
      <vt:lpstr>Слайд 6</vt:lpstr>
      <vt:lpstr>«Осьминожек» Используется для перешагивания, перепрыгивания, для коррекции плоскостопия.</vt:lpstr>
      <vt:lpstr>«Яблоки для ёжика» Развивает глазомер, ловкость, положительные эмоции.              </vt:lpstr>
      <vt:lpstr>«Птички в гнездышках» Ориентировка в пространстве, прыжки.</vt:lpstr>
      <vt:lpstr>«След в след» Развитие устойчивости во время движения, координация движений. </vt:lpstr>
      <vt:lpstr>Слайд 11</vt:lpstr>
      <vt:lpstr>Для работы с родителями используем папки – передвижки «Развитие ребёнка и его здоровье», «Движение - основа здоровья», «Формирование правильной осанки и профилактика её нарушений»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во второй младшей группе №2</dc:title>
  <dc:creator>Юля</dc:creator>
  <cp:lastModifiedBy>Вова</cp:lastModifiedBy>
  <cp:revision>15</cp:revision>
  <dcterms:created xsi:type="dcterms:W3CDTF">2014-10-15T14:45:27Z</dcterms:created>
  <dcterms:modified xsi:type="dcterms:W3CDTF">2015-10-01T03:44:22Z</dcterms:modified>
</cp:coreProperties>
</file>