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331-2627-4859-ACEC-AFA56D1B4C8E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36B331-2627-4859-ACEC-AFA56D1B4C8E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EB8FE-D603-4F1E-83DA-56B12C49C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раны и города глазами поэтов Стр.13 :: Хорхе Каррера Андраде - Вечнозеленый Кито :: Поэзия :: Дамский клуб LA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117" y="0"/>
            <a:ext cx="9245117" cy="68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1118" y="4714884"/>
            <a:ext cx="92451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СТРАНА – МОЯ РОССИЯ!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Воеводина Нина Михайловна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МКДОУ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Шварцевский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/с»</a:t>
            </a:r>
          </a:p>
          <a:p>
            <a:pPr algn="ctr"/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9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007" y="3573017"/>
            <a:ext cx="33155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Уральские горы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каменным плитам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Ведут за собой нас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страну малахита.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страну, где не счесть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Драгоценных камней,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страну работящих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добрых людей.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LimetovaSt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0275" y="104761"/>
            <a:ext cx="2310117" cy="346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отография Малахитовая шкатулка из раздела природа 1491791 - фото.сайт - Photosight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3760451" cy="30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atford Times &quot; A Stratford Student Share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681"/>
            <a:ext cx="4714737" cy="332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124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увени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7"/>
            <a:ext cx="3316623" cy="24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усский народный костюм - Страница 7 - Бесед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39"/>
          <a:stretch/>
        </p:blipFill>
        <p:spPr bwMode="auto">
          <a:xfrm>
            <a:off x="5508104" y="4293767"/>
            <a:ext cx="3402892" cy="242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1.gstatic.com/images?q=tbn:ANd9GcT-L7AXJK3mv3QOH1x78qXj25j2VKFWjdnyfs-KiXhxaGE0VDS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42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9852" y="2621290"/>
            <a:ext cx="2834504" cy="27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920" y="37760"/>
            <a:ext cx="8827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Города старинные мастерами славные.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Улицы кузнечные, улицы гончарные.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Площади торговые, праздничные ярмарки –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Ельца – матрёшки, а из Тулы – пряники.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Города старинные – к солнышку лицом –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оссии стали золотым кольцом.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1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ysliwiec Мокша Шукша (Шукшин) и эрзя Ракша (Ракшин) изображают &quot;славян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0832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4233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Россия - родина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моя детьми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своими ты богата.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Традиции, обряды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предков узнают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 из нас когда-то.</a:t>
            </a:r>
          </a:p>
        </p:txBody>
      </p:sp>
    </p:spTree>
    <p:extLst>
      <p:ext uri="{BB962C8B-B14F-4D97-AF65-F5344CB8AC3E}">
        <p14:creationId xmlns:p14="http://schemas.microsoft.com/office/powerpoint/2010/main" xmlns="" val="37075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оты песня о россии - Общий поиск фай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6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476672"/>
            <a:ext cx="3978846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мы Родиной зовём?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Дом, где мы с тобой живём,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берёзки, вдоль которых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Рядом с мамой мы идём.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мы Родиной зовём?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 с тонким колоском,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Наши праздники и песни,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Тёплый вечер за окном.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мы Родиной зовём?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Всё, что в сердце бережём,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под небом синим-синим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Флаг России над Кремлём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6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Я ВАС,С ЛЮБОВЬЮ! : Группа по интересам. Другое : Одноклассн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930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Флаг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268" y="4077072"/>
            <a:ext cx="3505572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Герб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296"/>
            <a:ext cx="28003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9862" y="251936"/>
            <a:ext cx="58323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России величавой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гербе орёл двуглавый,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тоб на запад на восток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смотреть бы сразу мог.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Сильный, мудрый он и гордый,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– России дух свободный.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800" y="3909471"/>
            <a:ext cx="50678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ФЛАГ РОССИИ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Белый цвет - берёзка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Синий – неба цвет.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Красная полоска –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Солнечный рассвет.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8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1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1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768" y="146608"/>
            <a:ext cx="6182692" cy="463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Моск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0254"/>
            <a:ext cx="2160240" cy="270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032" y="228752"/>
            <a:ext cx="241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801032"/>
            <a:ext cx="45752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 – это Красная площадь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 – это башни Кремля.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 – это сердце России,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Которое любит тебя.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7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352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Путин Владимир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Владимирович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3360" y="1228186"/>
            <a:ext cx="5256584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октября 1952г.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Ленинград</a:t>
            </a:r>
          </a:p>
          <a:p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государственный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политический деятель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Федерации (2000—2008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с 7 мая 2012 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Правительства Российской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(1999—2000; 2008—2012),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Секретарь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Совета безопасности    (1999)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Федеральной службы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безопасности(1998—1999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Путину доложили, как в Азербайджане ущемляют российские инте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8186"/>
            <a:ext cx="3480321" cy="472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66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хи о Родине - России, с фото (в формате: JPG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240"/>
          <a:stretch/>
        </p:blipFill>
        <p:spPr bwMode="auto">
          <a:xfrm>
            <a:off x="-18320" y="33104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717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Если долго-долго-долго В самолёте нам лете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4105275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Если долго-долго-долго В самолёте нам лете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382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4543" y="1591249"/>
            <a:ext cx="387022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долго-долго-долго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самолёте нам лететь,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долго-долго-долго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Россию нам смотреть,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увидим мы тогда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леса, и города.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Океанские просторы,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Ленты рек, озёра, горы…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увидим даль без края,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Тундру, где звенит весна,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поймём тогда, какая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Наша Родина большая,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Необъятная страна.</a:t>
            </a:r>
          </a:p>
        </p:txBody>
      </p:sp>
    </p:spTree>
    <p:extLst>
      <p:ext uri="{BB962C8B-B14F-4D97-AF65-F5344CB8AC3E}">
        <p14:creationId xmlns:p14="http://schemas.microsoft.com/office/powerpoint/2010/main" xmlns="" val="31232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120" y="17184"/>
            <a:ext cx="36983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Живут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оссии разные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Народы с давних пор.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Одним тайга по нраву,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Другим степной простор.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каждого народа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 свой и наряд.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 -  черкеску носит,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Другой надел халат.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3399758"/>
            <a:ext cx="38438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 – рыбак с рожденья,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Другой – оленевод.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 – кумыс готовит,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Другой – готовит мёд.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Одним – милее осень,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Другим – милей весна.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Родина  Россия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нас у  всех – одна.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Статьи об Охоте, Рыбалке, Приро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" y="3399758"/>
            <a:ext cx="4570344" cy="34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ля чего приобщать д - Электронные учеб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975" y="184435"/>
            <a:ext cx="4234122" cy="271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13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6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6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</TotalTime>
  <Words>368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qwertyuio</cp:lastModifiedBy>
  <cp:revision>24</cp:revision>
  <dcterms:created xsi:type="dcterms:W3CDTF">2014-11-20T13:15:52Z</dcterms:created>
  <dcterms:modified xsi:type="dcterms:W3CDTF">2015-09-27T17:27:42Z</dcterms:modified>
</cp:coreProperties>
</file>