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504" y="16947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32 комбинированного вида»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568" y="234888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«ДОБРЫЙ МИР»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941168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Маклецова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25195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Электросталь 2015г.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После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этого каждый получал по куску кулича и ложке творожной пасхи. Затем на стол ставили остальную праздничную еду, приготовленную хозяйкой, и начиналось радостное застолье.</a:t>
            </a:r>
            <a:endParaRPr lang="ru-RU" sz="2800" b="1" dirty="0">
              <a:solidFill>
                <a:srgbClr val="7030A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9218" name="Picture 2" descr="C:\Users\Andr\Desktop\Пасха\ucih2hw8uz6bf3ecdmvkjdoym7qipxzhufyiqhcwado_g4nunwuhdtjcd4vr6q_zqgb8zlqxk9b_frhsxbms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860032" cy="49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dr\Desktop\Пасха\12716194_pacxa_piramid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25892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dr\Desktop\Пасха\100578674_ab328f92b6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dr\Desktop\Пасха\1367660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9144000" cy="68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</a:p>
          <a:p>
            <a:endParaRPr lang="ru-RU" sz="4000" dirty="0" smtClean="0">
              <a:latin typeface="Monotype Corsiva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Познакомить детей с историей празднования Пасхи.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Рассказать детям о традиции празднования этого праздника.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Традиционные угощения к Пасхе.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dr\Desktop\Пасха\c1125fd77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871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214" y="188640"/>
            <a:ext cx="4572000" cy="598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Пасха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ВоскресениеХристово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главный праздник православного календаря, установленный в память о Воскресении 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Иисуса Христа.</a:t>
            </a:r>
            <a:endParaRPr lang="ru-RU" sz="3600" b="1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Пасха не имеет постоянной даты, а высчитывается по лунному календарю. Празднование начинается в первый воскресный день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после дня весеннего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равноденствия. Обычно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же праздник приходится на время с 22 марта/4 апреля по 25 апреля/8 мая.</a:t>
            </a:r>
            <a:endParaRPr lang="ru-RU" sz="2400" b="1" dirty="0">
              <a:solidFill>
                <a:srgbClr val="7030A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4098" name="Picture 2" descr="C:\Users\Andr\Desktop\Пасх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35909"/>
            <a:ext cx="4968552" cy="50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Воскресение Иисуса Христа считается всеми христианами величайшим событием, дарующим спасение миру и человечеству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Andr\Desktop\Пасха\2df498891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5" y="1340768"/>
            <a:ext cx="73563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4407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В православной традиции Пасха считается «царем дней», «праздником всех праздников, торжеством всех торжеств». По всей России Пасху отмечали как день великой радости. Главным событием празднества было торжественное богослужение в храме. Пасхальная служба начиналась в ночь с субботы на воскресенье. 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Andr\Desktop\Пасха\0_76a20_ac5a8b0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2780929"/>
            <a:ext cx="476525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dr\Desktop\Пасха\27d496a7f8fa4f0debdd9033107483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780929"/>
            <a:ext cx="4325340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090" y="-9091"/>
            <a:ext cx="43870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В праздник Пасхи начиналось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разговление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 после длительного Великого поста (см. Посты). Как правило, это была семейная трапеза, на которой не появлялись гости. На стол, покрытый белой скатертью, ставили крашеные яйца, кулич – высокий хлеб из сдобного теста и пасху (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паску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) – сладкое блюдо из творога с изюмом, освященные в церкви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Andr\Desktop\Пасха\381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123"/>
            <a:ext cx="4788024" cy="68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458" y="0"/>
            <a:ext cx="91440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ea typeface="Times New Roman"/>
                <a:cs typeface="Times New Roman"/>
              </a:rPr>
              <a:t>Первым блюдом во время пасхальной трапезы было яйцо, которое разрезалось на кусочки по количеству людей, сидевших за столом. </a:t>
            </a:r>
            <a:endParaRPr lang="ru-RU" sz="2800" b="1" dirty="0">
              <a:solidFill>
                <a:srgbClr val="7030A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8194" name="Picture 2" descr="C:\Users\Andr\Desktop\Пасха\witziges-wissen-osterbrauch-in-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" y="1578894"/>
            <a:ext cx="9102830" cy="52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261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</dc:creator>
  <cp:lastModifiedBy>Andr</cp:lastModifiedBy>
  <cp:revision>6</cp:revision>
  <dcterms:created xsi:type="dcterms:W3CDTF">2015-03-21T15:02:20Z</dcterms:created>
  <dcterms:modified xsi:type="dcterms:W3CDTF">2015-10-14T18:19:46Z</dcterms:modified>
</cp:coreProperties>
</file>