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9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25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01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66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59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17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0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04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44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43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22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00F77-9D22-42AF-8CB7-E294F561640E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5886-75AD-467F-936E-E8EBC06F3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47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254034" y="666205"/>
            <a:ext cx="1724297" cy="1698171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44982" y="640079"/>
            <a:ext cx="1724297" cy="16981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669411" y="814245"/>
            <a:ext cx="1724297" cy="16981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9366067" y="818603"/>
            <a:ext cx="1724297" cy="1698171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824651" y="3030581"/>
            <a:ext cx="1724297" cy="16981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669176" y="3161210"/>
            <a:ext cx="1724297" cy="16981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500846" y="4859383"/>
            <a:ext cx="143691" cy="18157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686799" y="4728752"/>
            <a:ext cx="143691" cy="18157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>
            <a:off x="3644537" y="5081451"/>
            <a:ext cx="1058092" cy="875212"/>
          </a:xfrm>
          <a:prstGeom prst="teardrop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>
            <a:off x="8830490" y="5081451"/>
            <a:ext cx="1058092" cy="875212"/>
          </a:xfrm>
          <a:prstGeom prst="teardrop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апля 13"/>
          <p:cNvSpPr/>
          <p:nvPr/>
        </p:nvSpPr>
        <p:spPr>
          <a:xfrm rot="15243653">
            <a:off x="2561978" y="5031921"/>
            <a:ext cx="974747" cy="974271"/>
          </a:xfrm>
          <a:prstGeom prst="teardrop">
            <a:avLst>
              <a:gd name="adj" fmla="val 12179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апля 14"/>
          <p:cNvSpPr/>
          <p:nvPr/>
        </p:nvSpPr>
        <p:spPr>
          <a:xfrm rot="15243653">
            <a:off x="7721806" y="5031922"/>
            <a:ext cx="974747" cy="974271"/>
          </a:xfrm>
          <a:prstGeom prst="teardrop">
            <a:avLst>
              <a:gd name="adj" fmla="val 12179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>
            <a:stCxn id="4" idx="0"/>
            <a:endCxn id="4" idx="4"/>
          </p:cNvCxnSpPr>
          <p:nvPr/>
        </p:nvCxnSpPr>
        <p:spPr>
          <a:xfrm>
            <a:off x="2116183" y="666205"/>
            <a:ext cx="0" cy="1698171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4" idx="2"/>
            <a:endCxn id="4" idx="6"/>
          </p:cNvCxnSpPr>
          <p:nvPr/>
        </p:nvCxnSpPr>
        <p:spPr>
          <a:xfrm>
            <a:off x="1254034" y="1515291"/>
            <a:ext cx="1724297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4" idx="7"/>
            <a:endCxn id="4" idx="3"/>
          </p:cNvCxnSpPr>
          <p:nvPr/>
        </p:nvCxnSpPr>
        <p:spPr>
          <a:xfrm flipH="1">
            <a:off x="1506551" y="914896"/>
            <a:ext cx="1219263" cy="120078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4" idx="1"/>
            <a:endCxn id="4" idx="5"/>
          </p:cNvCxnSpPr>
          <p:nvPr/>
        </p:nvCxnSpPr>
        <p:spPr>
          <a:xfrm>
            <a:off x="1506551" y="914896"/>
            <a:ext cx="1219263" cy="120078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Кольцо 30"/>
          <p:cNvSpPr/>
          <p:nvPr/>
        </p:nvSpPr>
        <p:spPr>
          <a:xfrm>
            <a:off x="4101737" y="814245"/>
            <a:ext cx="1410789" cy="1386845"/>
          </a:xfrm>
          <a:prstGeom prst="donut">
            <a:avLst>
              <a:gd name="adj" fmla="val 1359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>
            <a:off x="4393473" y="1110343"/>
            <a:ext cx="857796" cy="796834"/>
          </a:xfrm>
          <a:prstGeom prst="donut">
            <a:avLst>
              <a:gd name="adj" fmla="val 167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4702629" y="1410790"/>
            <a:ext cx="261257" cy="2612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>
            <a:stCxn id="6" idx="1"/>
          </p:cNvCxnSpPr>
          <p:nvPr/>
        </p:nvCxnSpPr>
        <p:spPr>
          <a:xfrm>
            <a:off x="6921928" y="1062936"/>
            <a:ext cx="409336" cy="34785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7106194" y="1410790"/>
            <a:ext cx="222069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341326" y="1201783"/>
            <a:ext cx="0" cy="20900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 flipV="1">
            <a:off x="6984242" y="1319349"/>
            <a:ext cx="25258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7236824" y="1062936"/>
            <a:ext cx="0" cy="2564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7110533" y="945370"/>
            <a:ext cx="0" cy="2564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6851419" y="1227908"/>
            <a:ext cx="25258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782945" y="1864145"/>
            <a:ext cx="409336" cy="34785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6" idx="3"/>
          </p:cNvCxnSpPr>
          <p:nvPr/>
        </p:nvCxnSpPr>
        <p:spPr>
          <a:xfrm flipV="1">
            <a:off x="6921928" y="1866780"/>
            <a:ext cx="409336" cy="39694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7707404" y="1017782"/>
            <a:ext cx="409336" cy="39694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7104001" y="1850019"/>
            <a:ext cx="222069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 flipV="1">
            <a:off x="7329873" y="1833630"/>
            <a:ext cx="58024" cy="2310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7003883" y="1955168"/>
            <a:ext cx="20946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7236824" y="1955168"/>
            <a:ext cx="0" cy="24592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 flipV="1">
            <a:off x="6897604" y="2064717"/>
            <a:ext cx="234699" cy="1341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7104001" y="2078129"/>
            <a:ext cx="6532" cy="20231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Овал 58"/>
          <p:cNvSpPr/>
          <p:nvPr/>
        </p:nvSpPr>
        <p:spPr>
          <a:xfrm>
            <a:off x="6788450" y="1515096"/>
            <a:ext cx="266961" cy="23671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7999079" y="1549332"/>
            <a:ext cx="266961" cy="23671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7418237" y="873632"/>
            <a:ext cx="266961" cy="23671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398080" y="2179286"/>
            <a:ext cx="266961" cy="23671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H="1" flipV="1">
            <a:off x="7703486" y="1191142"/>
            <a:ext cx="19739" cy="2119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7824652" y="1110343"/>
            <a:ext cx="5306" cy="19594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7911865" y="991987"/>
            <a:ext cx="0" cy="1991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7717467" y="1403095"/>
            <a:ext cx="194398" cy="116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7824651" y="1306286"/>
            <a:ext cx="17442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7912072" y="1191142"/>
            <a:ext cx="20466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7765854" y="1866780"/>
            <a:ext cx="0" cy="1734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7782945" y="1850019"/>
            <a:ext cx="20466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7911865" y="1949173"/>
            <a:ext cx="0" cy="2301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7911865" y="1949173"/>
            <a:ext cx="204875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8014406" y="2078129"/>
            <a:ext cx="0" cy="21951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flipV="1">
            <a:off x="8014302" y="2057736"/>
            <a:ext cx="203234" cy="2039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Овал 96"/>
          <p:cNvSpPr/>
          <p:nvPr/>
        </p:nvSpPr>
        <p:spPr>
          <a:xfrm>
            <a:off x="7387897" y="1512098"/>
            <a:ext cx="266961" cy="23671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>
            <a:off x="10228215" y="822960"/>
            <a:ext cx="0" cy="16981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7" idx="2"/>
            <a:endCxn id="7" idx="6"/>
          </p:cNvCxnSpPr>
          <p:nvPr/>
        </p:nvCxnSpPr>
        <p:spPr>
          <a:xfrm>
            <a:off x="9366067" y="1667689"/>
            <a:ext cx="172429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H="1" flipV="1">
            <a:off x="9767772" y="1191142"/>
            <a:ext cx="277759" cy="2653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flipH="1">
            <a:off x="9822120" y="1814769"/>
            <a:ext cx="243634" cy="24296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V="1">
            <a:off x="10410900" y="1201783"/>
            <a:ext cx="261649" cy="2873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10390678" y="1814769"/>
            <a:ext cx="322815" cy="2233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05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</dc:creator>
  <cp:lastModifiedBy>яна</cp:lastModifiedBy>
  <cp:revision>5</cp:revision>
  <dcterms:created xsi:type="dcterms:W3CDTF">2015-09-26T11:57:36Z</dcterms:created>
  <dcterms:modified xsi:type="dcterms:W3CDTF">2015-09-26T12:29:45Z</dcterms:modified>
</cp:coreProperties>
</file>