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44" r:id="rId1"/>
  </p:sldMasterIdLst>
  <p:sldIdLst>
    <p:sldId id="256" r:id="rId2"/>
    <p:sldId id="270" r:id="rId3"/>
    <p:sldId id="271" r:id="rId4"/>
    <p:sldId id="272" r:id="rId5"/>
    <p:sldId id="275" r:id="rId6"/>
    <p:sldId id="274" r:id="rId7"/>
    <p:sldId id="27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E25EACC-3633-4E05-B621-59F69D3E2EDA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26A465A-D6CE-458B-8D24-A532F4547A3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392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EACC-3633-4E05-B621-59F69D3E2EDA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465A-D6CE-458B-8D24-A532F4547A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259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EACC-3633-4E05-B621-59F69D3E2EDA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465A-D6CE-458B-8D24-A532F4547A3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759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EACC-3633-4E05-B621-59F69D3E2EDA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465A-D6CE-458B-8D24-A532F4547A3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335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EACC-3633-4E05-B621-59F69D3E2EDA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465A-D6CE-458B-8D24-A532F4547A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811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EACC-3633-4E05-B621-59F69D3E2EDA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465A-D6CE-458B-8D24-A532F4547A3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567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EACC-3633-4E05-B621-59F69D3E2EDA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465A-D6CE-458B-8D24-A532F4547A3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23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EACC-3633-4E05-B621-59F69D3E2EDA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465A-D6CE-458B-8D24-A532F4547A3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919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EACC-3633-4E05-B621-59F69D3E2EDA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465A-D6CE-458B-8D24-A532F4547A3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821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EACC-3633-4E05-B621-59F69D3E2EDA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465A-D6CE-458B-8D24-A532F4547A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517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EACC-3633-4E05-B621-59F69D3E2EDA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465A-D6CE-458B-8D24-A532F4547A3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EACC-3633-4E05-B621-59F69D3E2EDA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465A-D6CE-458B-8D24-A532F4547A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267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EACC-3633-4E05-B621-59F69D3E2EDA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465A-D6CE-458B-8D24-A532F4547A3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364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EACC-3633-4E05-B621-59F69D3E2EDA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465A-D6CE-458B-8D24-A532F4547A3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720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EACC-3633-4E05-B621-59F69D3E2EDA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465A-D6CE-458B-8D24-A532F4547A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90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EACC-3633-4E05-B621-59F69D3E2EDA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465A-D6CE-458B-8D24-A532F4547A3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697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EACC-3633-4E05-B621-59F69D3E2EDA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465A-D6CE-458B-8D24-A532F4547A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36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25EACC-3633-4E05-B621-59F69D3E2EDA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6A465A-D6CE-458B-8D24-A532F4547A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91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5" r:id="rId1"/>
    <p:sldLayoutId id="2147484646" r:id="rId2"/>
    <p:sldLayoutId id="2147484647" r:id="rId3"/>
    <p:sldLayoutId id="2147484648" r:id="rId4"/>
    <p:sldLayoutId id="2147484649" r:id="rId5"/>
    <p:sldLayoutId id="2147484650" r:id="rId6"/>
    <p:sldLayoutId id="2147484651" r:id="rId7"/>
    <p:sldLayoutId id="2147484652" r:id="rId8"/>
    <p:sldLayoutId id="2147484653" r:id="rId9"/>
    <p:sldLayoutId id="2147484654" r:id="rId10"/>
    <p:sldLayoutId id="2147484655" r:id="rId11"/>
    <p:sldLayoutId id="2147484656" r:id="rId12"/>
    <p:sldLayoutId id="2147484657" r:id="rId13"/>
    <p:sldLayoutId id="2147484658" r:id="rId14"/>
    <p:sldLayoutId id="2147484659" r:id="rId15"/>
    <p:sldLayoutId id="2147484660" r:id="rId16"/>
    <p:sldLayoutId id="21474846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20798" y="1528545"/>
            <a:ext cx="7046106" cy="2033517"/>
          </a:xfrm>
        </p:spPr>
        <p:txBody>
          <a:bodyPr anchor="t"/>
          <a:lstStyle/>
          <a:p>
            <a:r>
              <a:rPr lang="ru-RU" sz="3600" b="1" i="1" dirty="0" smtClean="0">
                <a:latin typeface="+mn-lt"/>
              </a:rPr>
              <a:t/>
            </a:r>
            <a:br>
              <a:rPr lang="ru-RU" sz="3600" b="1" i="1" dirty="0" smtClean="0">
                <a:latin typeface="+mn-lt"/>
              </a:rPr>
            </a:br>
            <a:r>
              <a:rPr lang="ru-RU" sz="4000" b="1" i="1" dirty="0" smtClean="0">
                <a:latin typeface="+mn-lt"/>
              </a:rPr>
              <a:t>ВОЛШЕБНАЯ  ШКАТУЛКА</a:t>
            </a:r>
            <a:br>
              <a:rPr lang="ru-RU" sz="4000" b="1" i="1" dirty="0" smtClean="0">
                <a:latin typeface="+mn-lt"/>
              </a:rPr>
            </a:br>
            <a:endParaRPr lang="ru-RU" sz="4000" b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98293" y="3657596"/>
            <a:ext cx="5363570" cy="641449"/>
          </a:xfrm>
        </p:spPr>
        <p:txBody>
          <a:bodyPr>
            <a:noAutofit/>
          </a:bodyPr>
          <a:lstStyle/>
          <a:p>
            <a:r>
              <a:rPr lang="ru-RU" sz="4000" b="1" dirty="0"/>
              <a:t>ДОБРЫХ  ДЕЛ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4625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6161" y="791571"/>
            <a:ext cx="1897039" cy="491320"/>
          </a:xfrm>
        </p:spPr>
        <p:txBody>
          <a:bodyPr/>
          <a:lstStyle/>
          <a:p>
            <a:r>
              <a:rPr lang="ru-RU" dirty="0" smtClean="0"/>
              <a:t>Картинка 1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6161" y="2483893"/>
            <a:ext cx="4121624" cy="356206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471546" y="791571"/>
            <a:ext cx="1842447" cy="491320"/>
          </a:xfrm>
        </p:spPr>
        <p:txBody>
          <a:bodyPr/>
          <a:lstStyle/>
          <a:p>
            <a:r>
              <a:rPr lang="ru-RU" dirty="0" smtClean="0"/>
              <a:t>Картинка 2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974006" y="2483893"/>
            <a:ext cx="4339987" cy="356206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60588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6161" y="818867"/>
            <a:ext cx="1969991" cy="532262"/>
          </a:xfrm>
        </p:spPr>
        <p:txBody>
          <a:bodyPr/>
          <a:lstStyle/>
          <a:p>
            <a:r>
              <a:rPr lang="ru-RU" dirty="0" smtClean="0"/>
              <a:t>Картинка 1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6161" y="2483893"/>
            <a:ext cx="4148920" cy="35211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444251" y="818866"/>
            <a:ext cx="1856095" cy="532263"/>
          </a:xfrm>
        </p:spPr>
        <p:txBody>
          <a:bodyPr/>
          <a:lstStyle/>
          <a:p>
            <a:r>
              <a:rPr lang="ru-RU" dirty="0" smtClean="0"/>
              <a:t>Картинка 2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919415" y="2483893"/>
            <a:ext cx="4380931" cy="352112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06343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9809" y="832513"/>
            <a:ext cx="1856095" cy="477672"/>
          </a:xfrm>
        </p:spPr>
        <p:txBody>
          <a:bodyPr/>
          <a:lstStyle/>
          <a:p>
            <a:r>
              <a:rPr lang="ru-RU" dirty="0" smtClean="0"/>
              <a:t>Картинка 1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59809" y="2470244"/>
            <a:ext cx="4148919" cy="348017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362194" y="832513"/>
            <a:ext cx="1951799" cy="477672"/>
          </a:xfrm>
        </p:spPr>
        <p:txBody>
          <a:bodyPr/>
          <a:lstStyle/>
          <a:p>
            <a:r>
              <a:rPr lang="ru-RU" dirty="0" smtClean="0"/>
              <a:t>Картинка 2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933064" y="2470244"/>
            <a:ext cx="4380930" cy="357571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93216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8866" y="791571"/>
            <a:ext cx="1883391" cy="450376"/>
          </a:xfrm>
        </p:spPr>
        <p:txBody>
          <a:bodyPr/>
          <a:lstStyle/>
          <a:p>
            <a:r>
              <a:rPr lang="ru-RU" dirty="0" smtClean="0"/>
              <a:t>Картинка 1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82106" y="2538483"/>
            <a:ext cx="4140269" cy="345288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444251" y="791571"/>
            <a:ext cx="1856094" cy="450376"/>
          </a:xfrm>
        </p:spPr>
        <p:txBody>
          <a:bodyPr/>
          <a:lstStyle/>
          <a:p>
            <a:r>
              <a:rPr lang="ru-RU" dirty="0" smtClean="0"/>
              <a:t>Картинка 2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58" y="2538483"/>
            <a:ext cx="4339987" cy="333005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87384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73458" y="846161"/>
            <a:ext cx="1927454" cy="450376"/>
          </a:xfrm>
        </p:spPr>
        <p:txBody>
          <a:bodyPr/>
          <a:lstStyle/>
          <a:p>
            <a:r>
              <a:rPr lang="ru-RU" dirty="0" smtClean="0"/>
              <a:t>Картинка 1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76579" y="2511188"/>
            <a:ext cx="4285396" cy="356206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498842" y="846161"/>
            <a:ext cx="1842447" cy="450376"/>
          </a:xfrm>
        </p:spPr>
        <p:txBody>
          <a:bodyPr/>
          <a:lstStyle/>
          <a:p>
            <a:r>
              <a:rPr lang="ru-RU" dirty="0" smtClean="0"/>
              <a:t>Картинка 2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960358" y="2511188"/>
            <a:ext cx="4380931" cy="356206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20163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439" y="955343"/>
            <a:ext cx="6373504" cy="494049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98691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22</Words>
  <Application>Microsoft Office PowerPoint</Application>
  <PresentationFormat>Широкоэкранный</PresentationFormat>
  <Paragraphs>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Garamond</vt:lpstr>
      <vt:lpstr>Натуральные материалы</vt:lpstr>
      <vt:lpstr> ВОЛШЕБНАЯ  ШКАТУЛКА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25</cp:revision>
  <dcterms:created xsi:type="dcterms:W3CDTF">2015-09-27T15:05:24Z</dcterms:created>
  <dcterms:modified xsi:type="dcterms:W3CDTF">2015-09-29T21:43:27Z</dcterms:modified>
</cp:coreProperties>
</file>