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12/9/2014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Психологическое сопровождение программы по социально-личностному развитию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g1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85480" y="1935163"/>
            <a:ext cx="2773039" cy="438943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305800" cy="58674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Базисная идея программы: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«К познанию мира – через познание себя». </a:t>
            </a:r>
            <a:br>
              <a:rPr lang="ru-RU" sz="28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Программа по пути самосознания представлена в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следующих разделах: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Я среди других.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Что я могу?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Я и другие.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Основой построения программы является ее ориентация на природную любознательность дошкольника, в том числе на его интерес к себе, восприятие ребенка сверстниками и взрослыми, поиск своего места в системе социальных отношений, окружающем мире.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305800" cy="52578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Поведение дошкольника, так или иначе соотносится с его представлениями о самом себе и о том, каким он должен или хотел бы быть. Положительное восприятие ребенком собственного «Я» непосредственным образом влияет на успешность его деятельности, способность приобретать друзей, умение видеть их положительные качества в ситуациях общения.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В процессе взаимодействия с внешним миром дошкольник, являясь активно действующим лицом, познает его, а вместе с тем познает и себя. Через самопознание ребенок приходит к определенному знанию о самом себе и окружающем его мире.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305800" cy="40965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раздел – «Я среди других».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Решается задача познания ребенком себя через отношения с окружающими. Дошкольнику важно понять, на сколько он похож на тех, кто его окружает, в чем проявляется это сходство и хорошо ли быть похожим на них.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раздел – «Что я могу?»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Представлены игры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тренинговые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упражнения, которые помогут ребенку познать внутренний мир чувств  и состояний, научиться анализировать их и управлять ими.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раздел – «Я и другие».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Совместная деятельность педагога и детей направлена на поиск ребенком своего места в обществе сверстников, выделении своего «Я», противопоставление себя другим, занятие активной позиции в разнообразных социальных отношениях, где его «Я» выступает наравне с другими.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170</TotalTime>
  <Words>68</Words>
  <PresentationFormat>Экран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Поток</vt:lpstr>
      <vt:lpstr>Психологическое сопровождение программы по социально-личностному развитию</vt:lpstr>
      <vt:lpstr>     Базисная идея программы: «К познанию мира – через познание себя».  Программа по пути самосознания представлена в следующих разделах: - Я среди других. - Что я могу? - Я и другие.  Основой построения программы является ее ориентация на природную любознательность дошкольника, в том числе на его интерес к себе, восприятие ребенка сверстниками и взрослыми, поиск своего места в системе социальных отношений, окружающем мире.   </vt:lpstr>
      <vt:lpstr>     Поведение дошкольника, так или иначе соотносится с его представлениями о самом себе и о том, каким он должен или хотел бы быть. Положительное восприятие ребенком собственного «Я» непосредственным образом влияет на успешность его деятельности, способность приобретать друзей, умение видеть их положительные качества в ситуациях общения.      В процессе взаимодействия с внешним миром дошкольник, являясь активно действующим лицом, познает его, а вместе с тем познает и себя. Через самопознание ребенок приходит к определенному знанию о самом себе и окружающем его мире.</vt:lpstr>
      <vt:lpstr>I раздел – «Я среди других». Решается задача познания ребенком себя через отношения с окружающими. Дошкольнику важно понять, на сколько он похож на тех, кто его окружает, в чем проявляется это сходство и хорошо ли быть похожим на них. II раздел – «Что я могу?» Представлены игры и тренинговые упражнения, которые помогут ребенку познать внутренний мир чувств  и состояний, научиться анализировать их и управлять ими. III раздел – «Я и другие».   Совместная деятельность педагога и детей направлена на поиск ребенком своего места в обществе сверстников, выделении своего «Я», противопоставление себя другим, занятие активной позиции в разнообразных социальных отношениях, где его «Я» выступает наравне с другими.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Психологическое сопровождение программы по социально-личностному развитию</dc:title>
  <dc:creator>Света</dc:creator>
  <cp:lastModifiedBy>Света</cp:lastModifiedBy>
  <cp:revision>15</cp:revision>
  <dcterms:created xsi:type="dcterms:W3CDTF">2014-12-09T07:05:11Z</dcterms:created>
  <dcterms:modified xsi:type="dcterms:W3CDTF">2014-12-09T10:06:15Z</dcterms:modified>
</cp:coreProperties>
</file>