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0F0A01-1C11-42BA-977D-7143EAEA312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6513F8-AEC9-4428-918C-D9AB50A7D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F0A01-1C11-42BA-977D-7143EAEA312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6513F8-AEC9-4428-918C-D9AB50A7D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60F0A01-1C11-42BA-977D-7143EAEA312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6513F8-AEC9-4428-918C-D9AB50A7D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F0A01-1C11-42BA-977D-7143EAEA312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6513F8-AEC9-4428-918C-D9AB50A7D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0F0A01-1C11-42BA-977D-7143EAEA312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6513F8-AEC9-4428-918C-D9AB50A7D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F0A01-1C11-42BA-977D-7143EAEA312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6513F8-AEC9-4428-918C-D9AB50A7D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F0A01-1C11-42BA-977D-7143EAEA312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6513F8-AEC9-4428-918C-D9AB50A7D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F0A01-1C11-42BA-977D-7143EAEA312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6513F8-AEC9-4428-918C-D9AB50A7D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0F0A01-1C11-42BA-977D-7143EAEA312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6513F8-AEC9-4428-918C-D9AB50A7D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F0A01-1C11-42BA-977D-7143EAEA312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6513F8-AEC9-4428-918C-D9AB50A7D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F0A01-1C11-42BA-977D-7143EAEA312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6513F8-AEC9-4428-918C-D9AB50A7DF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60F0A01-1C11-42BA-977D-7143EAEA312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6513F8-AEC9-4428-918C-D9AB50A7D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6;&#1086;&#1084;\Downloads\08fa022b6c2365e7a547fa2c1c0d0f79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&#1076;&#1086;&#1084;\Downloads\08fa022b6c2365e7a547fa2c1c0d0f79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День семьи любви и верности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Группа раннего возраста «А»</a:t>
            </a:r>
          </a:p>
          <a:p>
            <a:r>
              <a:rPr lang="ru-RU" dirty="0" smtClean="0"/>
              <a:t>Воспитатель: Попова  Е.А.</a:t>
            </a:r>
            <a:endParaRPr lang="ru-RU" dirty="0"/>
          </a:p>
        </p:txBody>
      </p:sp>
      <p:pic>
        <p:nvPicPr>
          <p:cNvPr id="5" name="08fa022b6c2365e7a547fa2c1c0d0f7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08fa022b6c2365e7a547fa2c1c0d0f7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20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5240321_8e7d2d173746841b66510110f58cc721_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72400" cy="68579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День семьи любви и верности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/>
              <a:t>Пальчиковое рисование «Ромашка»</a:t>
            </a:r>
          </a:p>
          <a:p>
            <a:pPr>
              <a:buNone/>
            </a:pPr>
            <a:r>
              <a:rPr lang="ru-RU" b="1" dirty="0" smtClean="0"/>
              <a:t>Цель:</a:t>
            </a:r>
            <a:r>
              <a:rPr lang="ru-RU" dirty="0" smtClean="0"/>
              <a:t> продолжать развивать у детей пальчиковую моторику руки; продолжать учить детей работать на листе бумаги ; учить детей видеть ориентир на листе бумаги и аккуратно и последовательно выполнять задание.</a:t>
            </a:r>
          </a:p>
          <a:p>
            <a:pPr>
              <a:buNone/>
            </a:pPr>
            <a:r>
              <a:rPr lang="ru-RU" b="1" i="1" dirty="0" smtClean="0"/>
              <a:t>Материал к занятию:</a:t>
            </a:r>
            <a:r>
              <a:rPr lang="ru-RU" dirty="0" smtClean="0"/>
              <a:t> гуашь желтая, зеленая, белая, влажная тряпочка, лист бумаги.</a:t>
            </a:r>
            <a:r>
              <a:rPr lang="ru-RU" b="1" i="1" dirty="0" smtClean="0"/>
              <a:t> </a:t>
            </a:r>
            <a:endParaRPr lang="ru-RU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В гости кукла к нам пришла</a:t>
            </a:r>
            <a:br>
              <a:rPr lang="ru-RU" sz="2000" dirty="0" smtClean="0"/>
            </a:br>
            <a:r>
              <a:rPr lang="ru-RU" sz="2000" dirty="0" smtClean="0"/>
              <a:t>И ромашки принесла</a:t>
            </a:r>
            <a:br>
              <a:rPr lang="ru-RU" sz="2000" dirty="0" smtClean="0"/>
            </a:br>
            <a:r>
              <a:rPr lang="ru-RU" sz="2000" dirty="0" smtClean="0"/>
              <a:t>Пушистые </a:t>
            </a:r>
            <a:r>
              <a:rPr lang="ru-RU" sz="2000" dirty="0" err="1" smtClean="0"/>
              <a:t>похучие</a:t>
            </a:r>
            <a:r>
              <a:rPr lang="ru-RU" sz="2000" dirty="0" smtClean="0"/>
              <a:t>!</a:t>
            </a:r>
            <a:br>
              <a:rPr lang="ru-RU" sz="2000" dirty="0" smtClean="0"/>
            </a:br>
            <a:r>
              <a:rPr lang="ru-RU" sz="2000" b="0" dirty="0" smtClean="0"/>
              <a:t> Скромный беленький цветок,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dirty="0" smtClean="0"/>
              <a:t>Что из жёлтого кармашка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dirty="0" smtClean="0"/>
              <a:t>Уронила лепесток.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148064" y="3573016"/>
            <a:ext cx="3670034" cy="1630858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Вызвать положительные эмоции. Воспитывать аккуратность в работе.</a:t>
            </a:r>
            <a:endParaRPr lang="ru-RU" sz="2000" b="1" i="1" dirty="0"/>
          </a:p>
        </p:txBody>
      </p:sp>
      <p:pic>
        <p:nvPicPr>
          <p:cNvPr id="5" name="Рисунок 4" descr="DSCF8093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486" r="12486"/>
          <a:stretch>
            <a:fillRect/>
          </a:stretch>
        </p:blipFill>
        <p:spPr/>
      </p:pic>
      <p:pic>
        <p:nvPicPr>
          <p:cNvPr id="6" name="08fa022b6c2365e7a547fa2c1c0d0f7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956832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/>
              <a:t>Начинаем рисовать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0" dirty="0" smtClean="0"/>
              <a:t>Рисовать, </a:t>
            </a:r>
            <a:br>
              <a:rPr lang="ru-RU" sz="2800" b="0" dirty="0" smtClean="0"/>
            </a:br>
            <a:r>
              <a:rPr lang="ru-RU" sz="2800" b="0" dirty="0" smtClean="0"/>
              <a:t>как всем известно,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0" dirty="0" smtClean="0"/>
              <a:t>Очень-очень интересно! </a:t>
            </a:r>
            <a:endParaRPr lang="ru-RU" sz="2800" dirty="0"/>
          </a:p>
        </p:txBody>
      </p:sp>
      <p:pic>
        <p:nvPicPr>
          <p:cNvPr id="5" name="Содержимое 4" descr="20150708_0930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42778"/>
            <a:ext cx="3521075" cy="2640806"/>
          </a:xfrm>
        </p:spPr>
      </p:pic>
      <p:pic>
        <p:nvPicPr>
          <p:cNvPr id="6" name="Содержимое 5" descr="20150708_0932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542778"/>
            <a:ext cx="3521075" cy="264080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9568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>Поглядите-ка ребята,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/>
              <a:t>Там – ромашка, расцвела! </a:t>
            </a:r>
            <a:br>
              <a:rPr lang="ru-RU" b="0" dirty="0" smtClean="0"/>
            </a:br>
            <a:r>
              <a:rPr lang="ru-RU" b="0" dirty="0" smtClean="0"/>
              <a:t>На листок </a:t>
            </a:r>
            <a:r>
              <a:rPr lang="ru-RU" b="0" dirty="0" err="1" smtClean="0"/>
              <a:t>перенеслася</a:t>
            </a:r>
            <a:r>
              <a:rPr lang="ru-RU" b="0" dirty="0" smtClean="0"/>
              <a:t>, </a:t>
            </a:r>
            <a:r>
              <a:rPr lang="ru-RU" b="0" dirty="0" err="1" smtClean="0"/>
              <a:t>Улыбатся</a:t>
            </a:r>
            <a:r>
              <a:rPr lang="ru-RU" b="0" dirty="0" smtClean="0"/>
              <a:t> начала!</a:t>
            </a:r>
            <a:endParaRPr lang="ru-RU" dirty="0"/>
          </a:p>
        </p:txBody>
      </p:sp>
      <p:pic>
        <p:nvPicPr>
          <p:cNvPr id="5" name="Содержимое 4" descr="20150708_0935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42778"/>
            <a:ext cx="3521075" cy="2640806"/>
          </a:xfrm>
        </p:spPr>
      </p:pic>
      <p:pic>
        <p:nvPicPr>
          <p:cNvPr id="6" name="Содержимое 5" descr="20150708_0936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542778"/>
            <a:ext cx="3521075" cy="264080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2204864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 smtClean="0"/>
              <a:t>Золотая серединка,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dirty="0" smtClean="0"/>
              <a:t>И лучи идут кругом, -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dirty="0" smtClean="0"/>
              <a:t>Это может быть картинка: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dirty="0" smtClean="0"/>
              <a:t>Солнце в небе </a:t>
            </a:r>
            <a:r>
              <a:rPr lang="ru-RU" sz="2400" b="0" dirty="0" err="1" smtClean="0"/>
              <a:t>голубом</a:t>
            </a:r>
            <a:r>
              <a:rPr lang="ru-RU" sz="2400" b="0" dirty="0" smtClean="0"/>
              <a:t>?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dirty="0" smtClean="0"/>
              <a:t>Нет не солнце, на бумажке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dirty="0" smtClean="0"/>
              <a:t>На </a:t>
            </a:r>
            <a:r>
              <a:rPr lang="ru-RU" sz="2400" b="0" dirty="0" smtClean="0"/>
              <a:t>листке  </a:t>
            </a:r>
            <a:r>
              <a:rPr lang="ru-RU" sz="2400" b="0" dirty="0" smtClean="0"/>
              <a:t>цветок ромашки.</a:t>
            </a:r>
            <a:endParaRPr lang="ru-RU" sz="2400" dirty="0"/>
          </a:p>
        </p:txBody>
      </p:sp>
      <p:pic>
        <p:nvPicPr>
          <p:cNvPr id="4" name="Содержимое 3" descr="20150708_1000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44279"/>
            <a:ext cx="7632848" cy="442508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84984"/>
            <a:ext cx="7704856" cy="25922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>«Наша Дружная семья»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476672"/>
            <a:ext cx="6601544" cy="2171835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 smtClean="0"/>
              <a:t>Выставка совместного творчества родителей и детей</a:t>
            </a:r>
            <a:endParaRPr lang="ru-RU" sz="44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5967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>Нет дружней семьи на свете,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/>
              <a:t>Когда счастливы в ней дети.</a:t>
            </a:r>
            <a:endParaRPr lang="ru-RU" dirty="0"/>
          </a:p>
        </p:txBody>
      </p:sp>
      <p:pic>
        <p:nvPicPr>
          <p:cNvPr id="5" name="Содержимое 4" descr="DSCF809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76872"/>
            <a:ext cx="3521075" cy="3960440"/>
          </a:xfrm>
        </p:spPr>
      </p:pic>
      <p:pic>
        <p:nvPicPr>
          <p:cNvPr id="6" name="Содержимое 5" descr="20150708_1130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276872"/>
            <a:ext cx="3521075" cy="396044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524784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 smtClean="0"/>
              <a:t>Всегда будьте вместе, любовь берегите,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dirty="0" smtClean="0"/>
              <a:t>Обиды и ссоры подальше гоните,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dirty="0" smtClean="0"/>
              <a:t>Хочу, чтоб про вас говорили друзья: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dirty="0" smtClean="0"/>
              <a:t>Какая хорошая Ваша семья!</a:t>
            </a:r>
            <a:endParaRPr lang="ru-RU" sz="2400" dirty="0"/>
          </a:p>
        </p:txBody>
      </p:sp>
      <p:pic>
        <p:nvPicPr>
          <p:cNvPr id="5" name="Содержимое 4" descr="20150708_1130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542778"/>
            <a:ext cx="3726755" cy="3694534"/>
          </a:xfrm>
        </p:spPr>
      </p:pic>
      <p:pic>
        <p:nvPicPr>
          <p:cNvPr id="6" name="Содержимое 5" descr="DSCF809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542778"/>
            <a:ext cx="3521075" cy="369453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131</TotalTime>
  <Words>117</Words>
  <Application>Microsoft Office PowerPoint</Application>
  <PresentationFormat>Экран (4:3)</PresentationFormat>
  <Paragraphs>16</Paragraphs>
  <Slides>10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День семьи любви и верности</vt:lpstr>
      <vt:lpstr>День семьи любви и верности</vt:lpstr>
      <vt:lpstr>В гости кукла к нам пришла И ромашки принесла Пушистые похучие!  Скромный беленький цветок, Что из жёлтого кармашка Уронила лепесток.</vt:lpstr>
      <vt:lpstr>Начинаем рисовать Рисовать,  как всем известно,  Очень-очень интересно! </vt:lpstr>
      <vt:lpstr>Поглядите-ка ребята, Там – ромашка, расцвела!  На листок перенеслася, Улыбатся начала!</vt:lpstr>
      <vt:lpstr>Золотая серединка, И лучи идут кругом, - Это может быть картинка: Солнце в небе голубом? Нет не солнце, на бумажке На листке  цветок ромашки.</vt:lpstr>
      <vt:lpstr> «Наша Дружная семья»</vt:lpstr>
      <vt:lpstr>Нет дружней семьи на свете, Когда счастливы в ней дети.</vt:lpstr>
      <vt:lpstr>Всегда будьте вместе, любовь берегите, Обиды и ссоры подальше гоните, Хочу, чтоб про вас говорили друзья: Какая хорошая Ваша семья!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семьи любви и верности</dc:title>
  <dc:creator>дом</dc:creator>
  <cp:lastModifiedBy>дом</cp:lastModifiedBy>
  <cp:revision>14</cp:revision>
  <dcterms:created xsi:type="dcterms:W3CDTF">2015-09-08T18:46:07Z</dcterms:created>
  <dcterms:modified xsi:type="dcterms:W3CDTF">2015-09-08T20:57:48Z</dcterms:modified>
</cp:coreProperties>
</file>