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6" r:id="rId4"/>
    <p:sldId id="260" r:id="rId5"/>
    <p:sldId id="265" r:id="rId6"/>
    <p:sldId id="262" r:id="rId7"/>
    <p:sldId id="263" r:id="rId8"/>
    <p:sldId id="264" r:id="rId9"/>
    <p:sldId id="269" r:id="rId10"/>
    <p:sldId id="270" r:id="rId11"/>
    <p:sldId id="271" r:id="rId12"/>
    <p:sldId id="275" r:id="rId13"/>
    <p:sldId id="274" r:id="rId14"/>
    <p:sldId id="273" r:id="rId15"/>
    <p:sldId id="272" r:id="rId16"/>
    <p:sldId id="268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Лилия Фаритовна\Desktop\shablon-zheltyiy-s-uzoram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367" y="0"/>
            <a:ext cx="9168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Новая папкп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9348" y="1123003"/>
            <a:ext cx="5256584" cy="5335712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55776" y="476641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50" dirty="0" smtClean="0">
                <a:ln w="12700" cmpd="sng">
                  <a:noFill/>
                  <a:prstDash val="solid"/>
                </a:ln>
                <a:noFill/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</a:t>
            </a:r>
            <a:r>
              <a:rPr lang="ru-RU" sz="3600" spc="50" dirty="0" smtClean="0">
                <a:ln w="12700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1908-1944</a:t>
            </a:r>
            <a:endParaRPr lang="ru-RU" sz="3600" b="1" spc="50" dirty="0">
              <a:ln w="12700" cmpd="sng">
                <a:noFill/>
                <a:prstDash val="solid"/>
              </a:ln>
              <a:solidFill>
                <a:srgbClr val="00B05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199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илия Фаритовна\Desktop\shablon-zheltyiy-s-uzorami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132" y="26787"/>
            <a:ext cx="9168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143000"/>
          </a:xfrm>
        </p:spPr>
        <p:txBody>
          <a:bodyPr>
            <a:normAutofit fontScale="90000"/>
          </a:bodyPr>
          <a:lstStyle/>
          <a:p>
            <a:r>
              <a:rPr lang="tt-RU" dirty="0" smtClean="0">
                <a:solidFill>
                  <a:srgbClr val="FF0000"/>
                </a:solidFill>
              </a:rPr>
              <a:t/>
            </a:r>
            <a:br>
              <a:rPr lang="tt-RU" dirty="0" smtClean="0">
                <a:solidFill>
                  <a:srgbClr val="FF0000"/>
                </a:solidFill>
              </a:rPr>
            </a:br>
            <a:r>
              <a:rPr lang="tt-RU" sz="4900" b="1" dirty="0" smtClean="0">
                <a:solidFill>
                  <a:srgbClr val="00B050"/>
                </a:solidFill>
              </a:rPr>
              <a:t>“Куян кызы”</a:t>
            </a:r>
            <a:endParaRPr lang="ru-RU" sz="4900" b="1" dirty="0">
              <a:solidFill>
                <a:srgbClr val="00B050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2252" y="2060848"/>
            <a:ext cx="6582462" cy="413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81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илия Фаритовна\Desktop\shablon-zheltyiy-s-uzorami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058"/>
            <a:ext cx="9144000" cy="683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274638"/>
            <a:ext cx="6059016" cy="1570186"/>
          </a:xfrm>
        </p:spPr>
        <p:txBody>
          <a:bodyPr/>
          <a:lstStyle/>
          <a:p>
            <a:r>
              <a:rPr lang="tt-RU" b="1" dirty="0" smtClean="0">
                <a:solidFill>
                  <a:srgbClr val="00B050"/>
                </a:solidFill>
              </a:rPr>
              <a:t>“Бал корты һәм шөпшә”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6386" name="Picture 2" descr="http://e-kazan.ru/upload/redactor/images/d4d2fadecdbcb0aa1eeb76a3bc9044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2060848"/>
            <a:ext cx="6409785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1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илия Фаритовна\Desktop\shablon-zheltyiy-s-uzorami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058"/>
            <a:ext cx="9144000" cy="683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203032" cy="1143000"/>
          </a:xfrm>
        </p:spPr>
        <p:txBody>
          <a:bodyPr>
            <a:normAutofit fontScale="90000"/>
          </a:bodyPr>
          <a:lstStyle/>
          <a:p>
            <a:r>
              <a:rPr lang="tt-RU" dirty="0" smtClean="0">
                <a:solidFill>
                  <a:srgbClr val="FF0000"/>
                </a:solidFill>
              </a:rPr>
              <a:t>        </a:t>
            </a:r>
            <a:br>
              <a:rPr lang="tt-RU" dirty="0" smtClean="0">
                <a:solidFill>
                  <a:srgbClr val="FF0000"/>
                </a:solidFill>
              </a:rPr>
            </a:br>
            <a:r>
              <a:rPr lang="tt-RU" sz="4900" b="1" dirty="0" smtClean="0">
                <a:solidFill>
                  <a:srgbClr val="00B050"/>
                </a:solidFill>
              </a:rPr>
              <a:t>“Мактанчык чыпчык”</a:t>
            </a:r>
            <a:endParaRPr lang="ru-RU" sz="4900" b="1" dirty="0">
              <a:solidFill>
                <a:srgbClr val="00B050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3558" y="1916832"/>
            <a:ext cx="6856915" cy="393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68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илия Фаритовна\Desktop\shablon-zheltyiy-s-uzorami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70" y="5083"/>
            <a:ext cx="9144000" cy="683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Лилия Фаритовна\Desktop\05p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22" y="-56902"/>
            <a:ext cx="9219869" cy="691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22" y="980728"/>
            <a:ext cx="4255546" cy="1296144"/>
          </a:xfrm>
        </p:spPr>
        <p:txBody>
          <a:bodyPr>
            <a:normAutofit/>
          </a:bodyPr>
          <a:lstStyle/>
          <a:p>
            <a:r>
              <a:rPr lang="tt-RU" b="1" dirty="0" smtClean="0">
                <a:solidFill>
                  <a:srgbClr val="00B050"/>
                </a:solidFill>
              </a:rPr>
              <a:t>“Нечкәбил”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43"/>
          <a:stretch/>
        </p:blipFill>
        <p:spPr bwMode="auto">
          <a:xfrm rot="5400000">
            <a:off x="3209953" y="1348321"/>
            <a:ext cx="5964453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68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илия Фаритовна\Desktop\shablon-zheltyiy-s-uzorami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5930" y="0"/>
            <a:ext cx="9299930" cy="695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6444208" cy="1143000"/>
          </a:xfrm>
        </p:spPr>
        <p:txBody>
          <a:bodyPr>
            <a:normAutofit fontScale="90000"/>
          </a:bodyPr>
          <a:lstStyle/>
          <a:p>
            <a:r>
              <a:rPr lang="tt-RU" b="1" dirty="0" smtClean="0">
                <a:solidFill>
                  <a:srgbClr val="00B050"/>
                </a:solidFill>
              </a:rPr>
              <a:t>“Бикбатыр белән биккуркак”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4338" name="Picture 2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412768"/>
            <a:ext cx="5184576" cy="54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34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илия Фаритовна\Desktop\shablon-zheltyiy-s-uzorami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732"/>
            <a:ext cx="9144000" cy="683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562074"/>
          </a:xfrm>
        </p:spPr>
        <p:txBody>
          <a:bodyPr>
            <a:normAutofit fontScale="90000"/>
          </a:bodyPr>
          <a:lstStyle/>
          <a:p>
            <a:r>
              <a:rPr lang="tt-RU" dirty="0" smtClean="0">
                <a:solidFill>
                  <a:srgbClr val="FF0000"/>
                </a:solidFill>
              </a:rPr>
              <a:t>                             </a:t>
            </a:r>
            <a:r>
              <a:rPr lang="tt-RU" b="1" dirty="0" smtClean="0">
                <a:solidFill>
                  <a:srgbClr val="00B050"/>
                </a:solidFill>
              </a:rPr>
              <a:t>“Каз белән аккош”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15362" name="Picture 2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984742"/>
            <a:ext cx="5040560" cy="567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34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Лилия Фаритовна\Desktop\05p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869" y="-66386"/>
            <a:ext cx="9219869" cy="691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t-RU" dirty="0" smtClean="0"/>
          </a:p>
          <a:p>
            <a:pPr marL="0" indent="0">
              <a:buNone/>
            </a:pPr>
            <a:r>
              <a:rPr lang="tt-RU" sz="4400" b="1" dirty="0" smtClean="0">
                <a:solidFill>
                  <a:srgbClr val="00B050"/>
                </a:solidFill>
              </a:rPr>
              <a:t>“Койрыклар”</a:t>
            </a:r>
            <a:endParaRPr lang="ru-RU" sz="4400" b="1" dirty="0">
              <a:solidFill>
                <a:srgbClr val="00B050"/>
              </a:solidFill>
            </a:endParaRPr>
          </a:p>
        </p:txBody>
      </p:sp>
      <p:pic>
        <p:nvPicPr>
          <p:cNvPr id="5" name="Picture 2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5894" y="303804"/>
            <a:ext cx="3653976" cy="619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4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Лилия Фаритовна\Desktop\05p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869" y="-66386"/>
            <a:ext cx="9219869" cy="691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t-RU" sz="7200" b="1" dirty="0" smtClean="0">
                <a:solidFill>
                  <a:srgbClr val="00B050"/>
                </a:solidFill>
              </a:rPr>
              <a:t>ИГ</a:t>
            </a:r>
            <a:r>
              <a:rPr lang="ru-RU" sz="7200" b="1" dirty="0" smtClean="0">
                <a:solidFill>
                  <a:srgbClr val="00B050"/>
                </a:solidFill>
              </a:rPr>
              <a:t>ЪТИБАРЫГЫЗ </a:t>
            </a:r>
          </a:p>
          <a:p>
            <a:pPr marL="0" indent="0" algn="ctr">
              <a:buNone/>
            </a:pPr>
            <a:r>
              <a:rPr lang="tt-RU" sz="7200" b="1" dirty="0" smtClean="0">
                <a:solidFill>
                  <a:srgbClr val="00B050"/>
                </a:solidFill>
              </a:rPr>
              <a:t>ӨЧЕН</a:t>
            </a:r>
          </a:p>
          <a:p>
            <a:pPr marL="0" indent="0" algn="ctr">
              <a:buNone/>
            </a:pPr>
            <a:r>
              <a:rPr lang="tt-RU" sz="7200" b="1" dirty="0" smtClean="0">
                <a:solidFill>
                  <a:srgbClr val="00B050"/>
                </a:solidFill>
              </a:rPr>
              <a:t>РӘХМӘТ!</a:t>
            </a:r>
            <a:endParaRPr lang="ru-RU" sz="7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95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Лилия Фаритовна\Desktop\05p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388" y="875838"/>
            <a:ext cx="6985223" cy="5106324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94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Лилия Фаритовна\Desktop\05p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869" y="-56902"/>
            <a:ext cx="9219869" cy="691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Лилия Фаритовна\Desktop\shablon-zheltyiy-s-uzoram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869" y="-56902"/>
            <a:ext cx="9168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одержимое 3" descr="в 6 класае.jpg"/>
          <p:cNvPicPr>
            <a:picLocks noGrp="1"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167382"/>
            <a:ext cx="6120680" cy="6409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57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C:\Users\Лилия Фаритовна\Desktop\05p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39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4" descr="Untitled-TrueColor-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600" y="784126"/>
            <a:ext cx="7055570" cy="509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94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илия Фаритовна\Desktop\05p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5869" y="-56902"/>
            <a:ext cx="9219869" cy="691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Untitled-TrueColor-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08520" y="-99392"/>
            <a:ext cx="925252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36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Лилия Фаритовна\Desktop\05p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auki-1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848" y="188913"/>
            <a:ext cx="4176713" cy="2735262"/>
          </a:xfrm>
          <a:prstGeom prst="rect">
            <a:avLst/>
          </a:prstGeom>
          <a:noFill/>
          <a:ln w="76200" cmpd="tri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kauki-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60648"/>
            <a:ext cx="3347326" cy="4525963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kauki-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49" y="3429000"/>
            <a:ext cx="3744913" cy="2779713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932040" y="-531440"/>
            <a:ext cx="4211960" cy="706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t-RU" b="1" dirty="0" smtClean="0">
                <a:solidFill>
                  <a:srgbClr val="008000"/>
                </a:solidFill>
              </a:rPr>
              <a:t>                  </a:t>
            </a:r>
          </a:p>
          <a:p>
            <a:pPr>
              <a:spcBef>
                <a:spcPct val="50000"/>
              </a:spcBef>
            </a:pPr>
            <a:endParaRPr lang="tt-RU" b="1" dirty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endParaRPr lang="tt-RU" b="1" dirty="0" smtClean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endParaRPr lang="tt-RU" b="1" dirty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endParaRPr lang="tt-RU" b="1" dirty="0" smtClean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endParaRPr lang="tt-RU" b="1" dirty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endParaRPr lang="tt-RU" b="1" dirty="0" smtClean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endParaRPr lang="tt-RU" b="1" dirty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endParaRPr lang="tt-RU" b="1" dirty="0" smtClean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endParaRPr lang="tt-RU" b="1" dirty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endParaRPr lang="tt-RU" b="1" dirty="0" smtClean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endParaRPr lang="tt-RU" b="1" dirty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endParaRPr lang="tt-RU" b="1" dirty="0" smtClean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endParaRPr lang="tt-RU" b="1" dirty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</a:pPr>
            <a:r>
              <a:rPr lang="tt-RU" sz="2400" b="1" dirty="0" smtClean="0">
                <a:solidFill>
                  <a:srgbClr val="00B050"/>
                </a:solidFill>
              </a:rPr>
              <a:t>Көек </a:t>
            </a:r>
            <a:r>
              <a:rPr lang="tt-RU" sz="2400" b="1" dirty="0">
                <a:solidFill>
                  <a:srgbClr val="00B050"/>
                </a:solidFill>
              </a:rPr>
              <a:t>авылында Абдулла Алиш музее һәм аңа куелган һәйкәл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44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Лилия Фаритовна\Desktop\05p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Содержимое 3" descr="сказки алиша.jpg"/>
          <p:cNvPicPr>
            <a:picLocks noGrp="1" noChangeAspect="1"/>
          </p:cNvPicPr>
          <p:nvPr/>
        </p:nvPicPr>
        <p:blipFill rotWithShape="1">
          <a:blip r:embed="rId3" cstate="print"/>
          <a:srcRect l="812" t="64357" r="-1"/>
          <a:stretch/>
        </p:blipFill>
        <p:spPr>
          <a:xfrm>
            <a:off x="232613" y="1152128"/>
            <a:ext cx="8678773" cy="455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7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Лилия Фаритовна\Desktop\05p0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Лилия Фаритовна\Desktop\shablon-zheltyiy-s-uzoram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59" y="-78351"/>
            <a:ext cx="9168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332657"/>
            <a:ext cx="5122912" cy="15841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00B050"/>
                </a:solidFill>
              </a:rPr>
              <a:t>«</a:t>
            </a:r>
            <a:r>
              <a:rPr lang="ru-RU" sz="4400" b="1" dirty="0" err="1" smtClean="0">
                <a:solidFill>
                  <a:srgbClr val="00B050"/>
                </a:solidFill>
              </a:rPr>
              <a:t>Чукмар</a:t>
            </a:r>
            <a:r>
              <a:rPr lang="ru-RU" sz="4400" b="1" dirty="0" smtClean="0">
                <a:solidFill>
                  <a:srgbClr val="00B050"/>
                </a:solidFill>
              </a:rPr>
              <a:t> бел</a:t>
            </a:r>
            <a:r>
              <a:rPr lang="tt-RU" sz="4400" b="1" dirty="0" smtClean="0">
                <a:solidFill>
                  <a:srgbClr val="00B050"/>
                </a:solidFill>
              </a:rPr>
              <a:t>ән Тукмар”</a:t>
            </a:r>
            <a:endParaRPr lang="ru-RU" sz="4400" b="1" dirty="0">
              <a:solidFill>
                <a:srgbClr val="00B050"/>
              </a:solidFill>
            </a:endParaRPr>
          </a:p>
        </p:txBody>
      </p:sp>
      <p:pic>
        <p:nvPicPr>
          <p:cNvPr id="7170" name="Picture 2" descr="http://www.tatarmultfilm.ru/images/stories/news/031023013/nn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619268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72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Лилия Фаритовна\Desktop\shablon-zheltyiy-s-uzoram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7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548679"/>
            <a:ext cx="5482952" cy="14401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t-RU" sz="4400" b="1" dirty="0" smtClean="0">
                <a:solidFill>
                  <a:srgbClr val="00B050"/>
                </a:solidFill>
              </a:rPr>
              <a:t>“Сертотмас үрдәк”</a:t>
            </a:r>
            <a:endParaRPr lang="ru-RU" sz="4400" b="1" dirty="0">
              <a:solidFill>
                <a:srgbClr val="00B05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63" t="6865" r="3847" b="5460"/>
          <a:stretch/>
        </p:blipFill>
        <p:spPr bwMode="auto">
          <a:xfrm>
            <a:off x="2079521" y="2030403"/>
            <a:ext cx="6808621" cy="4141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63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51</Words>
  <Application>Microsoft Office PowerPoint</Application>
  <PresentationFormat>Экран (4:3)</PresentationFormat>
  <Paragraphs>29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“Куян кызы”</vt:lpstr>
      <vt:lpstr>“Бал корты һәм шөпшә”</vt:lpstr>
      <vt:lpstr>         “Мактанчык чыпчык”</vt:lpstr>
      <vt:lpstr>“Нечкәбил”</vt:lpstr>
      <vt:lpstr>“Бикбатыр белән биккуркак”</vt:lpstr>
      <vt:lpstr>                             “Каз белән аккош”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Александровн</dc:creator>
  <cp:lastModifiedBy>Лилия Фаритовна</cp:lastModifiedBy>
  <cp:revision>21</cp:revision>
  <dcterms:created xsi:type="dcterms:W3CDTF">2015-09-28T04:37:45Z</dcterms:created>
  <dcterms:modified xsi:type="dcterms:W3CDTF">2015-10-07T07:41:35Z</dcterms:modified>
</cp:coreProperties>
</file>