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59" r:id="rId5"/>
    <p:sldId id="266" r:id="rId6"/>
    <p:sldId id="267" r:id="rId7"/>
    <p:sldId id="269" r:id="rId8"/>
    <p:sldId id="261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63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5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51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9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7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8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3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0209-37D0-4ADB-989F-46A90D2B891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613F9D-217F-42B9-9F39-2CF0F3F0A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324528" cy="3744416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 smtClean="0">
                <a:solidFill>
                  <a:srgbClr val="00B0F0"/>
                </a:solidFill>
              </a:rPr>
              <a:t/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«</a:t>
            </a:r>
            <a:r>
              <a:rPr lang="ru-RU" sz="3600" dirty="0" smtClean="0">
                <a:solidFill>
                  <a:srgbClr val="7030A0"/>
                </a:solidFill>
              </a:rPr>
              <a:t>Знаки </a:t>
            </a:r>
            <a:r>
              <a:rPr lang="ru-RU" sz="3600" dirty="0">
                <a:solidFill>
                  <a:srgbClr val="7030A0"/>
                </a:solidFill>
              </a:rPr>
              <a:t>вокруг нас, дорожные </a:t>
            </a:r>
            <a:r>
              <a:rPr lang="ru-RU" sz="3600" dirty="0" smtClean="0">
                <a:solidFill>
                  <a:srgbClr val="7030A0"/>
                </a:solidFill>
              </a:rPr>
              <a:t>знаки»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09120"/>
            <a:ext cx="4392488" cy="112968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презентация по риторике </a:t>
            </a:r>
            <a:br>
              <a:rPr lang="ru-RU" sz="2400" dirty="0"/>
            </a:br>
            <a:r>
              <a:rPr lang="ru-RU" sz="2400" dirty="0"/>
              <a:t> 4 класс</a:t>
            </a:r>
            <a:br>
              <a:rPr lang="ru-RU" sz="2400" dirty="0"/>
            </a:br>
            <a:endParaRPr lang="ru-RU" sz="24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65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Гербы и флаги государств относятся к знакам - символам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Презентация на тему: &quot;Символика России ПУ 63 Фоменко Мария Андреевна г.Магнитогорск.&quot;. 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848872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388424" cy="15841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	</a:t>
            </a:r>
            <a:r>
              <a:rPr lang="ru-RU" sz="3600" b="1" dirty="0" smtClean="0">
                <a:solidFill>
                  <a:srgbClr val="00B0F0"/>
                </a:solidFill>
              </a:rPr>
              <a:t>Знак</a:t>
            </a:r>
            <a:r>
              <a:rPr lang="ru-RU" sz="2800" dirty="0" smtClean="0"/>
              <a:t> - материальный, чувственно воспринимаемый предмет (явление, действие), который выступает как представитель другого предмета, свойства или отношения.</a:t>
            </a:r>
            <a:endParaRPr lang="ru-RU" sz="2800" dirty="0"/>
          </a:p>
        </p:txBody>
      </p:sp>
      <p:pic>
        <p:nvPicPr>
          <p:cNvPr id="7170" name="Picture 2" descr="Администрация Саян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3312368" cy="2196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https://im0-tub-ru.yandex.net/i?id=912fead0f0ffe6a6476dcf49dd17f32b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13234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флаги президент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365104"/>
            <a:ext cx="2808312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s://im1-tub-ru.yandex.net/i?id=a4dc449938b4cfb700c6f1e03521ce9f&amp;n=33&amp;h=1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365104"/>
            <a:ext cx="290968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938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Знаки в учебниках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2530" name="Picture 2" descr="https://im0-tub-ru.yandex.net/i?id=69d699a47a1727d6fe26fa0e6eb72c62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798419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2" name="Picture 4" descr="Основы композиции.Учебник для уч. . 5-8 кл.-Наталья Сокольн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960440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4" name="Picture 6" descr="Поисковая оптимизация и продвижение сайтов Seo раскрутка сайта Страница 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744416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Знаки на одежде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5842" name="Picture 2" descr="Условные обозначения на ярлыках одежды и... / Люди / обозначения на ярлыках одежды / Pinme.ru / Анюта Лед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4176463" cy="5395729"/>
          </a:xfrm>
          <a:prstGeom prst="rect">
            <a:avLst/>
          </a:prstGeom>
          <a:noFill/>
        </p:spPr>
      </p:pic>
      <p:pic>
        <p:nvPicPr>
          <p:cNvPr id="6146" name="Picture 2" descr="Уход за текстильными изделиями, знаки стирки, значки, маркировка на одежде, условные обозначения на этикет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1969411" cy="1368152"/>
          </a:xfrm>
          <a:prstGeom prst="rect">
            <a:avLst/>
          </a:prstGeom>
          <a:noFill/>
        </p:spPr>
      </p:pic>
      <p:pic>
        <p:nvPicPr>
          <p:cNvPr id="6150" name="Picture 6" descr="Васи.нет Расшифровка знаков на одежде (2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989" y="1268760"/>
            <a:ext cx="4596011" cy="5381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Дорожные знаки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3"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</a:rPr>
              <a:t>		Информационные</a:t>
            </a:r>
          </a:p>
          <a:p>
            <a:pPr lvl="1"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lvl="1"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lvl="2"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	</a:t>
            </a:r>
          </a:p>
          <a:p>
            <a:pPr lvl="2" algn="ctr">
              <a:buNone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		Запрещающие </a:t>
            </a:r>
          </a:p>
          <a:p>
            <a:pPr lvl="2"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lvl="2"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lvl="2"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lvl="4" algn="ctr">
              <a:buNone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			Предупреждающие</a:t>
            </a: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44824"/>
            <a:ext cx="1800200" cy="11304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1475656" y="3284984"/>
            <a:ext cx="1728192" cy="1584176"/>
          </a:xfrm>
          <a:prstGeom prst="donu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331640" y="5085184"/>
            <a:ext cx="2088232" cy="1368152"/>
          </a:xfrm>
          <a:prstGeom prst="triangle">
            <a:avLst>
              <a:gd name="adj" fmla="val 52370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ДОРОЖНЫЕ ЗНАКИ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8" name="Picture 8" descr="Крутой подъем. . Дорожный знак 1.14 &quot; Автошкола online Бесплатно! обучение вождению онлайн, уроки вождения бесплатно - Центр О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96752"/>
            <a:ext cx="2088232" cy="2064093"/>
          </a:xfrm>
          <a:prstGeom prst="rect">
            <a:avLst/>
          </a:prstGeom>
          <a:noFill/>
        </p:spPr>
      </p:pic>
      <p:pic>
        <p:nvPicPr>
          <p:cNvPr id="25610" name="Picture 10" descr="Полезная информация. . ПДД. . Официальный сайт средней общеобразовательной школы 424 Санкт-Петер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2232248" cy="2016224"/>
          </a:xfrm>
          <a:prstGeom prst="rect">
            <a:avLst/>
          </a:prstGeom>
          <a:noFill/>
        </p:spPr>
      </p:pic>
      <p:pic>
        <p:nvPicPr>
          <p:cNvPr id="25618" name="Picture 18" descr="Школа светофорных наук - ОБЖ - ПЛАНЫ-КОНСПЕКТЫ УРОКОВ ДЛЯ НАЧАЛЬНОЙ ШКОЛЫ - Каталог файлов - ЗА ПАРТ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8424936" cy="3312368"/>
          </a:xfrm>
          <a:prstGeom prst="rect">
            <a:avLst/>
          </a:prstGeom>
          <a:noFill/>
        </p:spPr>
      </p:pic>
      <p:pic>
        <p:nvPicPr>
          <p:cNvPr id="25622" name="Picture 22" descr="Развод ДПС АвтоБло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96752"/>
            <a:ext cx="2016224" cy="2016224"/>
          </a:xfrm>
          <a:prstGeom prst="rect">
            <a:avLst/>
          </a:prstGeom>
          <a:noFill/>
        </p:spPr>
      </p:pic>
      <p:pic>
        <p:nvPicPr>
          <p:cNvPr id="25624" name="Picture 24" descr="Товары и услу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2232248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89248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Без знаков дорожного движения и водителям, и пешеходам было бы очень сложно правильно вести себя на дороге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Для чего нужны дорожные зн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832648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Знаки-копии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104" name="Picture 8" descr="Актуальные статьи о туристическом окружении в Венгрии Бюк, Бюкфюрдо, Хевиз, Дь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410445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Деловой саранск - Все о Саранске и Мордовии - Off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410445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8" name="Picture 12" descr="Полный OUT-2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4104456" cy="2606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2" name="Picture 16" descr="В чудесном городке Ротенбурге все вывески интересные. . Искусно изготовленные кованые вывески рестор…Германия и мы о ней! . Гер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1"/>
            <a:ext cx="4032448" cy="2809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021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Знаки-символы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 descr="https://im1-tub-ru.yandex.net/i?id=59955d73efa78df7a1ca47474b602561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0883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Световые вывески сети аптек &quot;Тріол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41044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Машин скорой помощи в области стало больше - Новости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4104456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Почту России оштрафовали на 360 тысяч рублей за задержку корреспонденции - новости России 26 июля 2013 ProГор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888432" cy="2711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3038</TotalTime>
  <Words>24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 «Знаки вокруг нас, дорожные знаки» </vt:lpstr>
      <vt:lpstr> Знак - материальный, чувственно воспринимаемый предмет (явление, действие), который выступает как представитель другого предмета, свойства или отношения.</vt:lpstr>
      <vt:lpstr>Знаки в учебниках</vt:lpstr>
      <vt:lpstr>Знаки на одежде</vt:lpstr>
      <vt:lpstr>Дорожные знаки</vt:lpstr>
      <vt:lpstr>ДОРОЖНЫЕ ЗНАКИ</vt:lpstr>
      <vt:lpstr>Презентация PowerPoint</vt:lpstr>
      <vt:lpstr>Знаки-копии</vt:lpstr>
      <vt:lpstr>Знаки-символы</vt:lpstr>
      <vt:lpstr>Гербы и флаги государств относятся к знакам - символам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на тему: «Знаки вокруг нас, дорожные знаки» </dc:title>
  <dc:creator>Урал</dc:creator>
  <cp:lastModifiedBy>Марина</cp:lastModifiedBy>
  <cp:revision>5</cp:revision>
  <dcterms:created xsi:type="dcterms:W3CDTF">2015-05-01T14:19:19Z</dcterms:created>
  <dcterms:modified xsi:type="dcterms:W3CDTF">2015-09-30T15:02:57Z</dcterms:modified>
</cp:coreProperties>
</file>