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5" r:id="rId5"/>
    <p:sldId id="263" r:id="rId6"/>
    <p:sldId id="268" r:id="rId7"/>
    <p:sldId id="257" r:id="rId8"/>
    <p:sldId id="272" r:id="rId9"/>
    <p:sldId id="271" r:id="rId10"/>
    <p:sldId id="269" r:id="rId11"/>
    <p:sldId id="270" r:id="rId12"/>
    <p:sldId id="273" r:id="rId13"/>
    <p:sldId id="274" r:id="rId14"/>
    <p:sldId id="275" r:id="rId15"/>
    <p:sldId id="276" r:id="rId16"/>
    <p:sldId id="277" r:id="rId17"/>
    <p:sldId id="267" r:id="rId18"/>
    <p:sldId id="258" r:id="rId19"/>
    <p:sldId id="260" r:id="rId20"/>
    <p:sldId id="266" r:id="rId21"/>
    <p:sldId id="259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5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0" y="549275"/>
            <a:ext cx="6804025" cy="5759450"/>
          </a:xfrm>
          <a:prstGeom prst="roundRect">
            <a:avLst/>
          </a:prstGeom>
          <a:blipFill dpi="0" rotWithShape="1">
            <a:blip r:embed="rId2" cstate="email">
              <a:alphaModFix amt="21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" name="Рисунок 7" descr="ng-24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37313" y="0"/>
            <a:ext cx="2855912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8" descr="ded-moroz-i-snegovik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0300" y="4943475"/>
            <a:ext cx="29337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с одним вырезанным углом 4"/>
          <p:cNvSpPr/>
          <p:nvPr/>
        </p:nvSpPr>
        <p:spPr>
          <a:xfrm>
            <a:off x="0" y="476250"/>
            <a:ext cx="6804025" cy="5113338"/>
          </a:xfrm>
          <a:prstGeom prst="snip1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179388" y="692150"/>
            <a:ext cx="6264275" cy="4608513"/>
          </a:xfrm>
          <a:prstGeom prst="snip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03BC1-70D6-4AF2-87DF-B73D142873CE}" type="datetimeFigureOut">
              <a:rPr lang="ru-RU"/>
              <a:pPr>
                <a:defRPr/>
              </a:pPr>
              <a:t>07.12.2014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AAAB0-95E2-4AC2-B115-61C944ECA7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snegovik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67588" y="4508500"/>
            <a:ext cx="1776412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12"/>
          <p:cNvGrpSpPr>
            <a:grpSpLocks/>
          </p:cNvGrpSpPr>
          <p:nvPr/>
        </p:nvGrpSpPr>
        <p:grpSpPr bwMode="auto">
          <a:xfrm>
            <a:off x="0" y="0"/>
            <a:ext cx="9144000" cy="887413"/>
            <a:chOff x="0" y="0"/>
            <a:chExt cx="9144000" cy="887496"/>
          </a:xfrm>
        </p:grpSpPr>
        <p:pic>
          <p:nvPicPr>
            <p:cNvPr id="4" name="Рисунок 8" descr="lineechka-26.g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3152948" cy="887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Рисунок 9" descr="lineechka-26.g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87824" y="0"/>
              <a:ext cx="3152948" cy="887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10" descr="lineechka-26.g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991052" y="0"/>
              <a:ext cx="3152948" cy="887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474E7-8671-4DB1-8AAF-B0C634103623}" type="datetimeFigureOut">
              <a:rPr lang="ru-RU"/>
              <a:pPr>
                <a:defRPr/>
              </a:pPr>
              <a:t>07.12.2014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49F85-304D-4BEA-A4D8-4A856ED1AB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56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288" y="3860800"/>
            <a:ext cx="1908175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7"/>
          <p:cNvGrpSpPr>
            <a:grpSpLocks/>
          </p:cNvGrpSpPr>
          <p:nvPr/>
        </p:nvGrpSpPr>
        <p:grpSpPr bwMode="auto">
          <a:xfrm>
            <a:off x="0" y="0"/>
            <a:ext cx="9144000" cy="485775"/>
            <a:chOff x="0" y="0"/>
            <a:chExt cx="9144000" cy="485775"/>
          </a:xfrm>
        </p:grpSpPr>
        <p:pic>
          <p:nvPicPr>
            <p:cNvPr id="4" name="Рисунок 8" descr="7031.g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3476625" cy="4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Рисунок 9" descr="7031.g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19872" y="0"/>
              <a:ext cx="3476625" cy="4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10" descr="7031.g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667375" y="0"/>
              <a:ext cx="3476625" cy="4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A2B9A-C793-4EE8-8819-714B92C0F08A}" type="datetimeFigureOut">
              <a:rPr lang="ru-RU"/>
              <a:pPr>
                <a:defRPr/>
              </a:pPr>
              <a:t>07.12.2014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DAF26-7DE5-407C-965A-2C1F6FDD3E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novyj-god-245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99363" y="4937125"/>
            <a:ext cx="1544637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7" descr="ad25e91c2d1b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77788"/>
            <a:ext cx="4752975" cy="800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8" descr="ad25e91c2d1b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91025" y="-103188"/>
            <a:ext cx="4752975" cy="800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AC3C8-B3E6-4906-923E-D82B26024670}" type="datetimeFigureOut">
              <a:rPr lang="ru-RU"/>
              <a:pPr>
                <a:defRPr/>
              </a:pPr>
              <a:t>07.12.2014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7CF13-ED03-4EEE-95C5-E5E75C5261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chemeClr val="accent5">
                <a:lumMod val="20000"/>
                <a:lumOff val="80000"/>
              </a:schemeClr>
            </a:gs>
            <a:gs pos="40000">
              <a:srgbClr val="FFFFFF"/>
            </a:gs>
            <a:gs pos="0">
              <a:srgbClr val="FFFFCC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8F0FF4-41A2-4B14-BE19-849CBD8D9D89}" type="datetimeFigureOut">
              <a:rPr lang="ru-RU"/>
              <a:pPr>
                <a:defRPr/>
              </a:pPr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AC00D3-20AE-4694-835C-C7AD8EDA22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8.gif"/><Relationship Id="rId7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1.png"/><Relationship Id="rId4" Type="http://schemas.openxmlformats.org/officeDocument/2006/relationships/image" Target="../media/image15.png"/><Relationship Id="rId9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ияз\Desktop\77769619_2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412" y="142852"/>
            <a:ext cx="6667500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Нияз\Desktop\weeping_willow_tree_by_wishmonster247-d33j2p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000240"/>
            <a:ext cx="4214842" cy="464347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00232" y="1214422"/>
            <a:ext cx="428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3600" dirty="0" smtClean="0">
                <a:solidFill>
                  <a:srgbClr val="00B050"/>
                </a:solidFill>
              </a:rPr>
              <a:t>тирәк</a:t>
            </a:r>
            <a:endParaRPr lang="ru-RU" sz="3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Нияз\Desktop\ma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500" y="857232"/>
            <a:ext cx="6913582" cy="5670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Нияз\Desktop\loshadk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571744"/>
            <a:ext cx="3941784" cy="414340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00298" y="1357298"/>
            <a:ext cx="47863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6000" dirty="0" smtClean="0">
                <a:solidFill>
                  <a:srgbClr val="00B050"/>
                </a:solidFill>
              </a:rPr>
              <a:t>АТ</a:t>
            </a:r>
            <a:endParaRPr lang="ru-RU" sz="6000" dirty="0">
              <a:solidFill>
                <a:srgbClr val="00B050"/>
              </a:solidFill>
            </a:endParaRPr>
          </a:p>
        </p:txBody>
      </p:sp>
      <p:pic>
        <p:nvPicPr>
          <p:cNvPr id="4" name="Picture 6" descr="&amp;Dcy;&amp;iecy;&amp;dcy; &amp;mcy;&amp;ocy;&amp;rcy;&amp;ocy;&amp;zcy; &amp;icy; &amp;scy;&amp;ncy;&amp;iecy;&amp;gcy;&amp;ocy;&amp;vcy;&amp;icy;&amp;k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500174"/>
            <a:ext cx="128588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Нияз\Desktop\466894034761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857364"/>
            <a:ext cx="5429288" cy="487998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3108" y="928670"/>
            <a:ext cx="435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3200" dirty="0" smtClean="0">
                <a:solidFill>
                  <a:srgbClr val="00B050"/>
                </a:solidFill>
              </a:rPr>
              <a:t>ТАВЫК</a:t>
            </a:r>
            <a:endParaRPr lang="ru-RU" sz="3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Нияз\Desktop\000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214554"/>
            <a:ext cx="4286280" cy="438785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57422" y="1000108"/>
            <a:ext cx="5357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4400" dirty="0" smtClean="0">
                <a:solidFill>
                  <a:srgbClr val="00B050"/>
                </a:solidFill>
              </a:rPr>
              <a:t>КӨР</a:t>
            </a:r>
            <a:r>
              <a:rPr lang="tt-RU" sz="4400" dirty="0" smtClean="0">
                <a:solidFill>
                  <a:srgbClr val="00B0F0"/>
                </a:solidFill>
              </a:rPr>
              <a:t>Т</a:t>
            </a:r>
            <a:r>
              <a:rPr lang="tt-RU" sz="4400" dirty="0" smtClean="0">
                <a:solidFill>
                  <a:srgbClr val="00B050"/>
                </a:solidFill>
              </a:rPr>
              <a:t>ЛЕК</a:t>
            </a:r>
            <a:endParaRPr lang="ru-RU" sz="4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Нияз\Desktop\mountain_climber_at_to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214554"/>
            <a:ext cx="4643470" cy="450533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14612" y="1285860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ТАУ</a:t>
            </a:r>
            <a:endParaRPr lang="ru-RU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8" descr="http://fotoramochki.com/personaj/3/ng-2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71546"/>
            <a:ext cx="1259538" cy="1100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C:\Users\Нияз\Desktop\61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714620"/>
            <a:ext cx="4643470" cy="391478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357422" y="1428736"/>
            <a:ext cx="6143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ТИМЕРАЯК </a:t>
            </a:r>
            <a:endParaRPr lang="ru-RU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42844" y="1571612"/>
            <a:ext cx="792961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</a:tabLst>
            </a:pPr>
            <a:r>
              <a:rPr kumimoji="0" lang="tt-RU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Тукый, тукый тукыган,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</a:tabLst>
            </a:pPr>
            <a:r>
              <a:rPr kumimoji="0" lang="tt-RU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Тугыз талны чукыган.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</a:tabLst>
            </a:pPr>
            <a:endParaRPr kumimoji="0" lang="tt-RU" sz="32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</a:tabLst>
            </a:pPr>
            <a:endParaRPr kumimoji="0" lang="tt-RU" sz="32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</a:tabLst>
            </a:pPr>
            <a:r>
              <a:rPr kumimoji="0" lang="tt-RU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Тау  башында  тал-лык-та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</a:tabLst>
            </a:pPr>
            <a:r>
              <a:rPr kumimoji="0" lang="tt-RU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Тук-ран-нар  ту-кыл-дый.</a:t>
            </a: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8" descr="http://fotoramochki.com/personaj/3/ng-2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85860"/>
            <a:ext cx="1259538" cy="1100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http://fotoramochki.com/personaj/3/ng-2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2571744"/>
            <a:ext cx="1259538" cy="1100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612845"/>
            <a:ext cx="628652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err="1" smtClean="0"/>
              <a:t>Туктап</a:t>
            </a:r>
            <a:r>
              <a:rPr lang="ru-RU" sz="3600" b="1" i="1" dirty="0" smtClean="0"/>
              <a:t> сана,</a:t>
            </a:r>
            <a:endParaRPr lang="ru-RU" sz="3600" b="1" dirty="0" smtClean="0"/>
          </a:p>
          <a:p>
            <a:pPr algn="ctr"/>
            <a:r>
              <a:rPr lang="ru-RU" sz="3600" b="1" i="1" dirty="0" err="1" smtClean="0"/>
              <a:t>Тамчы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тама</a:t>
            </a:r>
            <a:r>
              <a:rPr lang="ru-RU" sz="3600" b="1" i="1" dirty="0" smtClean="0"/>
              <a:t>:</a:t>
            </a:r>
            <a:endParaRPr lang="ru-RU" sz="3600" b="1" dirty="0" smtClean="0"/>
          </a:p>
          <a:p>
            <a:pPr algn="ctr"/>
            <a:r>
              <a:rPr lang="ru-RU" sz="3600" b="1" i="1" dirty="0" err="1" smtClean="0"/>
              <a:t>Тып</a:t>
            </a:r>
            <a:r>
              <a:rPr lang="ru-RU" sz="3600" b="1" i="1" dirty="0" smtClean="0"/>
              <a:t>, </a:t>
            </a:r>
            <a:r>
              <a:rPr lang="ru-RU" sz="3600" b="1" i="1" dirty="0" err="1" smtClean="0"/>
              <a:t>тып</a:t>
            </a:r>
            <a:r>
              <a:rPr lang="ru-RU" sz="3600" b="1" i="1" dirty="0" smtClean="0"/>
              <a:t>, </a:t>
            </a:r>
            <a:r>
              <a:rPr lang="ru-RU" sz="3600" b="1" i="1" dirty="0" err="1" smtClean="0"/>
              <a:t>тып</a:t>
            </a:r>
            <a:r>
              <a:rPr lang="ru-RU" sz="3600" b="1" i="1" dirty="0" smtClean="0"/>
              <a:t>.</a:t>
            </a:r>
            <a:endParaRPr lang="ru-RU" sz="3600" b="1" dirty="0" smtClean="0"/>
          </a:p>
          <a:p>
            <a:pPr algn="ctr"/>
            <a:r>
              <a:rPr lang="ru-RU" sz="3600" b="1" i="1" dirty="0" err="1" smtClean="0"/>
              <a:t>Төшә-төшә</a:t>
            </a:r>
            <a:endParaRPr lang="ru-RU" sz="3600" b="1" dirty="0" smtClean="0"/>
          </a:p>
          <a:p>
            <a:pPr algn="ctr"/>
            <a:r>
              <a:rPr lang="ru-RU" sz="3600" b="1" i="1" dirty="0" err="1" smtClean="0"/>
              <a:t>Бозны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тишә:</a:t>
            </a:r>
            <a:endParaRPr lang="ru-RU" sz="3600" b="1" dirty="0" smtClean="0"/>
          </a:p>
          <a:p>
            <a:pPr algn="ctr"/>
            <a:r>
              <a:rPr lang="ru-RU" sz="3600" b="1" i="1" dirty="0" err="1" smtClean="0"/>
              <a:t>Тып</a:t>
            </a:r>
            <a:r>
              <a:rPr lang="ru-RU" sz="3600" b="1" i="1" dirty="0" smtClean="0"/>
              <a:t>, </a:t>
            </a:r>
            <a:r>
              <a:rPr lang="ru-RU" sz="3600" b="1" i="1" dirty="0" err="1" smtClean="0"/>
              <a:t>тып</a:t>
            </a:r>
            <a:r>
              <a:rPr lang="ru-RU" sz="3600" b="1" i="1" dirty="0" smtClean="0"/>
              <a:t>, </a:t>
            </a:r>
            <a:r>
              <a:rPr lang="ru-RU" sz="3600" b="1" i="1" dirty="0" err="1" smtClean="0"/>
              <a:t>тып</a:t>
            </a:r>
            <a:r>
              <a:rPr lang="ru-RU" sz="3600" b="1" i="1" dirty="0" smtClean="0"/>
              <a:t>.</a:t>
            </a:r>
            <a:endParaRPr lang="ru-RU" sz="3600" b="1" dirty="0" smtClean="0"/>
          </a:p>
          <a:p>
            <a:pPr algn="ctr"/>
            <a:r>
              <a:rPr lang="ru-RU" sz="3600" b="1" i="1" dirty="0" smtClean="0"/>
              <a:t>                     </a:t>
            </a:r>
            <a:r>
              <a:rPr lang="ru-RU" sz="3600" b="1" i="1" dirty="0" smtClean="0"/>
              <a:t>(</a:t>
            </a:r>
            <a:r>
              <a:rPr lang="ru-RU" sz="3600" b="1" i="1" dirty="0" smtClean="0"/>
              <a:t>Ш. </a:t>
            </a:r>
            <a:r>
              <a:rPr lang="ru-RU" sz="3600" b="1" i="1" dirty="0" err="1" smtClean="0"/>
              <a:t>Галиев</a:t>
            </a:r>
            <a:r>
              <a:rPr lang="ru-RU" sz="3600" b="1" i="1" dirty="0" smtClean="0"/>
              <a:t>.)</a:t>
            </a:r>
            <a:endParaRPr lang="ru-RU" sz="3600" b="1" dirty="0" smtClean="0"/>
          </a:p>
          <a:p>
            <a:pPr algn="ctr"/>
            <a:r>
              <a:rPr lang="ru-RU" sz="3600" b="1" dirty="0" smtClean="0"/>
              <a:t> </a:t>
            </a:r>
            <a:endParaRPr lang="ru-RU" sz="2000" b="1" dirty="0" smtClean="0"/>
          </a:p>
          <a:p>
            <a:pPr algn="ctr"/>
            <a:endParaRPr lang="ru-RU" sz="2000" b="1" dirty="0" smtClean="0"/>
          </a:p>
        </p:txBody>
      </p:sp>
      <p:pic>
        <p:nvPicPr>
          <p:cNvPr id="3" name="Picture 8" descr="http://fotoramochki.com/personaj/3/ng-2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14356"/>
            <a:ext cx="1259538" cy="1100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&amp;acy;&amp;ncy;&amp;icy;&amp;mcy;&amp;acy;&amp;shcy;&amp;kcy;&amp;acy; &amp;scy;&amp;ncy;&amp;iecy;&amp;gcy;&amp;ocy;&amp;vcy;&amp;icy;&amp;k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214818"/>
            <a:ext cx="1471029" cy="140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714356"/>
            <a:ext cx="457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Тел </a:t>
            </a:r>
            <a:r>
              <a:rPr lang="ru-RU" sz="3200" b="1" dirty="0" err="1" smtClean="0"/>
              <a:t>шомарткычлар</a:t>
            </a:r>
            <a:r>
              <a:rPr lang="ru-RU" sz="3200" b="1" dirty="0" smtClean="0"/>
              <a:t>.</a:t>
            </a:r>
          </a:p>
          <a:p>
            <a:pPr algn="ctr"/>
            <a:r>
              <a:rPr lang="ru-RU" sz="3200" b="1" dirty="0" smtClean="0"/>
              <a:t> </a:t>
            </a:r>
          </a:p>
          <a:p>
            <a:pPr algn="ctr"/>
            <a:r>
              <a:rPr lang="ru-RU" sz="3200" b="1" i="1" dirty="0" smtClean="0"/>
              <a:t>«</a:t>
            </a:r>
            <a:r>
              <a:rPr lang="ru-RU" sz="3200" b="1" i="1" dirty="0" err="1" smtClean="0"/>
              <a:t>Тиз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әйт!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Тиз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әйт!</a:t>
            </a:r>
            <a:endParaRPr lang="ru-RU" sz="3200" b="1" dirty="0" smtClean="0"/>
          </a:p>
          <a:p>
            <a:pPr algn="ctr"/>
            <a:r>
              <a:rPr lang="ru-RU" sz="3200" b="1" i="1" dirty="0" err="1" smtClean="0"/>
              <a:t>Тизрәк!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Тизрәк!</a:t>
            </a:r>
            <a:endParaRPr lang="ru-RU" sz="3200" b="1" dirty="0" smtClean="0"/>
          </a:p>
          <a:p>
            <a:pPr algn="ctr"/>
            <a:r>
              <a:rPr lang="ru-RU" sz="3200" b="1" i="1" dirty="0" err="1" smtClean="0"/>
              <a:t>Тиз</a:t>
            </a:r>
            <a:r>
              <a:rPr lang="ru-RU" sz="3200" b="1" i="1" dirty="0" smtClean="0"/>
              <a:t>! </a:t>
            </a:r>
            <a:r>
              <a:rPr lang="ru-RU" sz="3200" b="1" i="1" dirty="0" err="1" smtClean="0"/>
              <a:t>Тиз</a:t>
            </a:r>
            <a:r>
              <a:rPr lang="ru-RU" sz="3200" b="1" i="1" dirty="0" smtClean="0"/>
              <a:t>! </a:t>
            </a:r>
            <a:r>
              <a:rPr lang="ru-RU" sz="3200" b="1" i="1" dirty="0" err="1" smtClean="0"/>
              <a:t>Тиз</a:t>
            </a:r>
            <a:r>
              <a:rPr lang="ru-RU" sz="3200" b="1" i="1" dirty="0" smtClean="0"/>
              <a:t>!» — </a:t>
            </a:r>
            <a:r>
              <a:rPr lang="ru-RU" sz="3200" b="1" i="1" dirty="0" err="1" smtClean="0"/>
              <a:t>ди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Тизәйткеч.</a:t>
            </a:r>
            <a:endParaRPr lang="ru-RU" sz="3200" b="1" dirty="0" smtClean="0"/>
          </a:p>
          <a:p>
            <a:pPr algn="ctr"/>
            <a:r>
              <a:rPr lang="ru-RU" sz="3200" b="1" i="1" dirty="0" err="1" smtClean="0"/>
              <a:t>Тизәйткеч ул</a:t>
            </a:r>
            <a:r>
              <a:rPr lang="ru-RU" sz="3200" b="1" i="1" dirty="0" smtClean="0"/>
              <a:t>,</a:t>
            </a:r>
            <a:endParaRPr lang="ru-RU" sz="3200" b="1" dirty="0" smtClean="0"/>
          </a:p>
          <a:p>
            <a:pPr algn="ctr"/>
            <a:r>
              <a:rPr lang="ru-RU" sz="3200" b="1" i="1" dirty="0" err="1" smtClean="0"/>
              <a:t>Тиз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әйттереп,</a:t>
            </a:r>
            <a:endParaRPr lang="ru-RU" sz="3200" b="1" dirty="0" smtClean="0"/>
          </a:p>
          <a:p>
            <a:pPr algn="ctr"/>
            <a:r>
              <a:rPr lang="ru-RU" sz="3200" b="1" i="1" dirty="0" err="1" smtClean="0"/>
              <a:t>Телебезне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төзәткеч</a:t>
            </a:r>
            <a:endParaRPr lang="ru-RU" sz="3200" b="1" dirty="0"/>
          </a:p>
        </p:txBody>
      </p:sp>
      <p:pic>
        <p:nvPicPr>
          <p:cNvPr id="3" name="Picture 3" descr="&amp;acy;&amp;ncy;&amp;icy;&amp;mcy;&amp;acy;&amp;shcy;&amp;kcy;&amp;acy; &amp;scy;&amp;ncy;&amp;iecy;&amp;gcy;&amp;ocy;&amp;vcy;&amp;icy;&amp;k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857232"/>
            <a:ext cx="1428728" cy="2514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1071546"/>
            <a:ext cx="42148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err="1" smtClean="0"/>
              <a:t>Са</a:t>
            </a:r>
            <a:r>
              <a:rPr lang="tt-RU" sz="4000" dirty="0" smtClean="0"/>
              <a:t>ңгырау </a:t>
            </a:r>
            <a:r>
              <a:rPr lang="tt-RU" sz="4000" dirty="0" smtClean="0">
                <a:solidFill>
                  <a:srgbClr val="0070C0"/>
                </a:solidFill>
              </a:rPr>
              <a:t>тартык</a:t>
            </a:r>
            <a:r>
              <a:rPr lang="tt-RU" sz="4000" dirty="0" smtClean="0"/>
              <a:t> аваз</a:t>
            </a:r>
            <a:endParaRPr lang="ru-RU" sz="4000" dirty="0"/>
          </a:p>
        </p:txBody>
      </p:sp>
      <p:pic>
        <p:nvPicPr>
          <p:cNvPr id="4" name="Picture 7" descr="&amp;kcy;&amp;lcy;&amp;icy;&amp;pcy;&amp;acy;&amp;rcy;&amp;tcy;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679181"/>
            <a:ext cx="2286016" cy="2178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500034" y="1500174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2950" algn="l"/>
              </a:tabLst>
            </a:pPr>
            <a:r>
              <a:rPr kumimoji="0" lang="tt-RU" sz="2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</a:t>
            </a:r>
            <a:r>
              <a:rPr kumimoji="0" lang="tt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......... – чаба,    ә ташбака - ........... .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2950" algn="l"/>
              </a:tabLst>
            </a:pPr>
            <a:r>
              <a:rPr kumimoji="0" lang="tt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......... -  яшь,     ә әби - ............. .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2950" algn="l"/>
              </a:tabLst>
            </a:pPr>
            <a:r>
              <a:rPr kumimoji="0" lang="tt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......... -  баллы,  ә лимон - ............ .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2950" algn="l"/>
              </a:tabLst>
            </a:pPr>
            <a:r>
              <a:rPr kumimoji="0" lang="tt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......... – тозлы,    ә  суган - ............ .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2950" algn="l"/>
              </a:tabLst>
            </a:pPr>
            <a:r>
              <a:rPr kumimoji="0" lang="tt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.......... – җылы,    ә  тундырма - ......... .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2950" algn="l"/>
              </a:tabLst>
            </a:pPr>
            <a:r>
              <a:rPr kumimoji="0" lang="tt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........... – шәһәр,  ә Татарстан - ............ </a:t>
            </a:r>
            <a:r>
              <a:rPr kumimoji="0" lang="tt-RU" sz="2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tt-RU" sz="32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Группа 2"/>
          <p:cNvGrpSpPr>
            <a:grpSpLocks/>
          </p:cNvGrpSpPr>
          <p:nvPr/>
        </p:nvGrpSpPr>
        <p:grpSpPr bwMode="auto">
          <a:xfrm>
            <a:off x="0" y="1052513"/>
            <a:ext cx="8945563" cy="2900362"/>
            <a:chOff x="0" y="836712"/>
            <a:chExt cx="8946232" cy="2900410"/>
          </a:xfrm>
        </p:grpSpPr>
        <p:pic>
          <p:nvPicPr>
            <p:cNvPr id="7177" name="Picture 1" descr="&amp;Ncy;&amp;ocy;&amp;vcy;&amp;ocy;&amp;gcy;&amp;ocy;&amp;dcy;&amp;ncy;&amp;icy;&amp;iecy; &amp;icy;&amp;gcy;&amp;rcy;&amp;ucy;&amp;shcy;&amp;kcy;&amp;icy;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1521" y="980728"/>
              <a:ext cx="1800199" cy="394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8" name="Прямоугольник 4"/>
            <p:cNvSpPr>
              <a:spLocks noChangeArrowheads="1"/>
            </p:cNvSpPr>
            <p:nvPr/>
          </p:nvSpPr>
          <p:spPr bwMode="auto">
            <a:xfrm>
              <a:off x="2123728" y="836712"/>
              <a:ext cx="1442824" cy="307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1400" dirty="0"/>
            </a:p>
          </p:txBody>
        </p:sp>
        <p:pic>
          <p:nvPicPr>
            <p:cNvPr id="7179" name="Picture 2" descr="lineechka-2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91880" y="908720"/>
              <a:ext cx="1944216" cy="546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80" name="Прямоугольник 6"/>
            <p:cNvSpPr>
              <a:spLocks noChangeArrowheads="1"/>
            </p:cNvSpPr>
            <p:nvPr/>
          </p:nvSpPr>
          <p:spPr bwMode="auto">
            <a:xfrm>
              <a:off x="5436097" y="836712"/>
              <a:ext cx="1422432" cy="307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ru-RU" sz="1400" dirty="0"/>
            </a:p>
          </p:txBody>
        </p:sp>
        <p:pic>
          <p:nvPicPr>
            <p:cNvPr id="7181" name="Picture 3" descr="&amp;acy;&amp;ncy;&amp;icy;&amp;mcy;&amp;acy;&amp;shcy;&amp;kcy;&amp;acy; &amp;scy;&amp;ncy;&amp;iecy;&amp;gcy;&amp;ocy;&amp;vcy;&amp;icy;&amp;kcy;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1484784"/>
              <a:ext cx="899592" cy="1119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82" name="Прямоугольник 8"/>
            <p:cNvSpPr>
              <a:spLocks noChangeArrowheads="1"/>
            </p:cNvSpPr>
            <p:nvPr/>
          </p:nvSpPr>
          <p:spPr bwMode="auto">
            <a:xfrm>
              <a:off x="971600" y="1556792"/>
              <a:ext cx="1349896" cy="307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1400" dirty="0"/>
            </a:p>
          </p:txBody>
        </p:sp>
        <p:pic>
          <p:nvPicPr>
            <p:cNvPr id="7183" name="Picture 4" descr="snegovik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267744" y="1556792"/>
              <a:ext cx="864096" cy="1140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84" name="Прямоугольник 10"/>
            <p:cNvSpPr>
              <a:spLocks noChangeArrowheads="1"/>
            </p:cNvSpPr>
            <p:nvPr/>
          </p:nvSpPr>
          <p:spPr bwMode="auto">
            <a:xfrm>
              <a:off x="3203848" y="1628800"/>
              <a:ext cx="1152128" cy="307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1400" dirty="0"/>
            </a:p>
          </p:txBody>
        </p:sp>
        <p:pic>
          <p:nvPicPr>
            <p:cNvPr id="7185" name="Picture 5" descr="5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499992" y="1412776"/>
              <a:ext cx="787478" cy="1340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86" name="Прямоугольник 12"/>
            <p:cNvSpPr>
              <a:spLocks noChangeArrowheads="1"/>
            </p:cNvSpPr>
            <p:nvPr/>
          </p:nvSpPr>
          <p:spPr bwMode="auto">
            <a:xfrm>
              <a:off x="5364088" y="1844824"/>
              <a:ext cx="1008112" cy="307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1400" dirty="0"/>
            </a:p>
          </p:txBody>
        </p:sp>
        <p:pic>
          <p:nvPicPr>
            <p:cNvPr id="7187" name="Picture 6" descr="&amp;Dcy;&amp;iecy;&amp;dcy; &amp;mcy;&amp;ocy;&amp;rcy;&amp;ocy;&amp;zcy; &amp;icy; &amp;scy;&amp;ncy;&amp;iecy;&amp;gcy;&amp;ocy;&amp;vcy;&amp;icy;&amp;kcy;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372200" y="1772816"/>
              <a:ext cx="1224136" cy="796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88" name="Прямоугольник 14"/>
            <p:cNvSpPr>
              <a:spLocks noChangeArrowheads="1"/>
            </p:cNvSpPr>
            <p:nvPr/>
          </p:nvSpPr>
          <p:spPr bwMode="auto">
            <a:xfrm>
              <a:off x="7524328" y="1700808"/>
              <a:ext cx="1421904" cy="307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1400" dirty="0"/>
            </a:p>
          </p:txBody>
        </p:sp>
        <p:pic>
          <p:nvPicPr>
            <p:cNvPr id="7189" name="Picture 7" descr="&amp;kcy;&amp;lcy;&amp;icy;&amp;pcy;&amp;acy;&amp;rcy;&amp;tcy; 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0" y="2492896"/>
              <a:ext cx="1475656" cy="1035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90" name="Прямоугольник 16"/>
            <p:cNvSpPr>
              <a:spLocks noChangeArrowheads="1"/>
            </p:cNvSpPr>
            <p:nvPr/>
          </p:nvSpPr>
          <p:spPr bwMode="auto">
            <a:xfrm>
              <a:off x="1331640" y="2492896"/>
              <a:ext cx="1709936" cy="307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1400" dirty="0"/>
            </a:p>
          </p:txBody>
        </p:sp>
        <p:pic>
          <p:nvPicPr>
            <p:cNvPr id="7191" name="Picture 8" descr="http://fotoramochki.com/personaj/3/ng-24.pn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915816" y="2636912"/>
              <a:ext cx="1259632" cy="1100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92" name="Прямоугольник 18"/>
            <p:cNvSpPr>
              <a:spLocks noChangeArrowheads="1"/>
            </p:cNvSpPr>
            <p:nvPr/>
          </p:nvSpPr>
          <p:spPr bwMode="auto">
            <a:xfrm>
              <a:off x="4139952" y="2708920"/>
              <a:ext cx="1656184" cy="307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1400" dirty="0"/>
            </a:p>
          </p:txBody>
        </p:sp>
      </p:grpSp>
      <p:pic>
        <p:nvPicPr>
          <p:cNvPr id="7175" name="Picture 1" descr="ad25e91c2d1b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67513" y="908050"/>
            <a:ext cx="2376487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1214422"/>
            <a:ext cx="4786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600" dirty="0" smtClean="0"/>
              <a:t>Яңгырау  пары- </a:t>
            </a:r>
            <a:r>
              <a:rPr lang="tt-RU" sz="3600" dirty="0" smtClean="0">
                <a:solidFill>
                  <a:srgbClr val="0070C0"/>
                </a:solidFill>
              </a:rPr>
              <a:t> 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6248" y="928670"/>
            <a:ext cx="10001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6000" dirty="0" smtClean="0">
                <a:solidFill>
                  <a:srgbClr val="0070C0"/>
                </a:solidFill>
              </a:rPr>
              <a:t>д</a:t>
            </a:r>
            <a:endParaRPr lang="ru-RU" sz="6000" dirty="0">
              <a:solidFill>
                <a:srgbClr val="0070C0"/>
              </a:solidFill>
            </a:endParaRPr>
          </a:p>
        </p:txBody>
      </p:sp>
      <p:pic>
        <p:nvPicPr>
          <p:cNvPr id="5" name="Picture 7" descr="&amp;kcy;&amp;lcy;&amp;icy;&amp;pcy;&amp;acy;&amp;rcy;&amp;tcy;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643578"/>
            <a:ext cx="1475546" cy="103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&amp;Ncy;&amp;ocy;&amp;vcy;&amp;ocy;&amp;gcy;&amp;ocy;&amp;dcy;&amp;ncy;&amp;icy;&amp;iecy; &amp;icy;&amp;gcy;&amp;rcy;&amp;ucy;&amp;shcy;&amp;kcy;&amp;i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52"/>
            <a:ext cx="6500858" cy="394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4348" y="1428736"/>
            <a:ext cx="46434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4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Та –тә-ты-тэ-ту-тү-то-тө-ти</a:t>
            </a:r>
            <a:endParaRPr lang="ru-RU" sz="4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Picture 6" descr="&amp;Dcy;&amp;iecy;&amp;dcy; &amp;mcy;&amp;ocy;&amp;rcy;&amp;ocy;&amp;zcy; &amp;icy; &amp;scy;&amp;ncy;&amp;iecy;&amp;gcy;&amp;ocy;&amp;vcy;&amp;icy;&amp;k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1224044" cy="796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28596" y="1214422"/>
            <a:ext cx="742955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4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Аш – каш – таш – баш – бал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4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Кар – тар – тал – мал – сал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4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Сөт – көт – көн – төн –тун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4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Сал – саз – сак – бак – чак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3" descr="&amp;acy;&amp;ncy;&amp;icy;&amp;mcy;&amp;acy;&amp;shcy;&amp;kcy;&amp;acy; &amp;scy;&amp;ncy;&amp;iecy;&amp;gcy;&amp;ocy;&amp;vcy;&amp;icy;&amp;k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143380"/>
            <a:ext cx="899525" cy="1119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Нияз\Desktop\img_18720690_93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857364"/>
            <a:ext cx="4800620" cy="473870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85918" y="1142984"/>
            <a:ext cx="5500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3200" dirty="0" smtClean="0">
                <a:solidFill>
                  <a:srgbClr val="00B050"/>
                </a:solidFill>
              </a:rPr>
              <a:t>Т</a:t>
            </a:r>
            <a:r>
              <a:rPr lang="tt-RU" sz="3200" dirty="0" smtClean="0">
                <a:solidFill>
                  <a:srgbClr val="00B050"/>
                </a:solidFill>
              </a:rPr>
              <a:t>УКРАН</a:t>
            </a:r>
            <a:endParaRPr lang="ru-RU" sz="3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C:\Users\Нияз\Desktop\4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85926"/>
            <a:ext cx="4724421" cy="47625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71670" y="1214422"/>
            <a:ext cx="4643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4800" dirty="0" smtClean="0">
                <a:solidFill>
                  <a:srgbClr val="00B050"/>
                </a:solidFill>
              </a:rPr>
              <a:t>ТАШБАКА</a:t>
            </a:r>
            <a:endParaRPr lang="ru-RU" sz="4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Нияз\Desktop\79777039_large_Belochk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28868"/>
            <a:ext cx="4529150" cy="392909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00298" y="1285860"/>
            <a:ext cx="4714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4800" dirty="0" smtClean="0">
                <a:solidFill>
                  <a:srgbClr val="00B050"/>
                </a:solidFill>
              </a:rPr>
              <a:t>ТИЕН</a:t>
            </a:r>
            <a:endParaRPr lang="ru-RU" sz="4800" dirty="0">
              <a:solidFill>
                <a:srgbClr val="00B050"/>
              </a:solidFill>
            </a:endParaRPr>
          </a:p>
        </p:txBody>
      </p:sp>
      <p:pic>
        <p:nvPicPr>
          <p:cNvPr id="4" name="Picture 7" descr="&amp;kcy;&amp;lcy;&amp;icy;&amp;pcy;&amp;acy;&amp;rcy;&amp;tcy;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1142984"/>
            <a:ext cx="1475546" cy="103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Нияз\Desktop\60434634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214554"/>
            <a:ext cx="5486400" cy="404653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2976" y="1285860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800" dirty="0" smtClean="0">
                <a:solidFill>
                  <a:srgbClr val="00B050"/>
                </a:solidFill>
              </a:rPr>
              <a:t>ТӨЛКЕ </a:t>
            </a:r>
            <a:r>
              <a:rPr lang="tt-RU" dirty="0" smtClean="0"/>
              <a:t> 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86116" y="1357298"/>
            <a:ext cx="357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200" dirty="0" smtClean="0">
                <a:solidFill>
                  <a:srgbClr val="00B050"/>
                </a:solidFill>
              </a:rPr>
              <a:t>ТОРНА</a:t>
            </a:r>
            <a:endParaRPr lang="ru-RU" sz="3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40530_mtr">
  <a:themeElements>
    <a:clrScheme name="НОВЫЙ ГОД 1">
      <a:dk1>
        <a:srgbClr val="003300"/>
      </a:dk1>
      <a:lt1>
        <a:srgbClr val="99FFCC"/>
      </a:lt1>
      <a:dk2>
        <a:srgbClr val="0033CC"/>
      </a:dk2>
      <a:lt2>
        <a:srgbClr val="FFCCFF"/>
      </a:lt2>
      <a:accent1>
        <a:srgbClr val="99FF99"/>
      </a:accent1>
      <a:accent2>
        <a:srgbClr val="FF0000"/>
      </a:accent2>
      <a:accent3>
        <a:srgbClr val="00CC00"/>
      </a:accent3>
      <a:accent4>
        <a:srgbClr val="CC0099"/>
      </a:accent4>
      <a:accent5>
        <a:srgbClr val="6699FF"/>
      </a:accent5>
      <a:accent6>
        <a:srgbClr val="FFFF00"/>
      </a:accent6>
      <a:hlink>
        <a:srgbClr val="CC0066"/>
      </a:hlink>
      <a:folHlink>
        <a:srgbClr val="A50021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40530_mtr</Template>
  <TotalTime>79</TotalTime>
  <Words>158</Words>
  <Application>Microsoft Office PowerPoint</Application>
  <PresentationFormat>Экран (4:3)</PresentationFormat>
  <Paragraphs>47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40530_mtr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Нияз</dc:creator>
  <cp:lastModifiedBy>Нияз</cp:lastModifiedBy>
  <cp:revision>9</cp:revision>
  <dcterms:created xsi:type="dcterms:W3CDTF">2014-02-09T17:34:15Z</dcterms:created>
  <dcterms:modified xsi:type="dcterms:W3CDTF">2014-12-07T15:19:24Z</dcterms:modified>
</cp:coreProperties>
</file>