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85" r:id="rId5"/>
    <p:sldId id="274" r:id="rId6"/>
    <p:sldId id="275" r:id="rId7"/>
    <p:sldId id="271" r:id="rId8"/>
    <p:sldId id="272" r:id="rId9"/>
    <p:sldId id="276" r:id="rId10"/>
    <p:sldId id="268" r:id="rId11"/>
    <p:sldId id="280" r:id="rId12"/>
    <p:sldId id="269" r:id="rId13"/>
    <p:sldId id="282" r:id="rId14"/>
    <p:sldId id="281" r:id="rId15"/>
    <p:sldId id="279" r:id="rId16"/>
    <p:sldId id="264" r:id="rId17"/>
    <p:sldId id="287" r:id="rId18"/>
    <p:sldId id="260" r:id="rId19"/>
    <p:sldId id="261" r:id="rId20"/>
    <p:sldId id="262" r:id="rId21"/>
    <p:sldId id="284" r:id="rId22"/>
    <p:sldId id="265" r:id="rId23"/>
    <p:sldId id="267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BBD0A8E-F22F-4947-834D-6A7107AF72A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3CE9BAC-AA31-48FC-BAA9-E48F246AD9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0A8E-F22F-4947-834D-6A7107AF72A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BAC-AA31-48FC-BAA9-E48F246AD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0A8E-F22F-4947-834D-6A7107AF72A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BAC-AA31-48FC-BAA9-E48F246AD9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74FA89-49B2-408B-A9B9-F48256D9BB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F68DB4-85B5-4B2F-BFB6-E1683F5A8C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8C968E-D7B9-484B-8718-2CCD5284E7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0A8E-F22F-4947-834D-6A7107AF72A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BAC-AA31-48FC-BAA9-E48F246AD9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BBD0A8E-F22F-4947-834D-6A7107AF72A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3CE9BAC-AA31-48FC-BAA9-E48F246AD9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0A8E-F22F-4947-834D-6A7107AF72A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BAC-AA31-48FC-BAA9-E48F246AD9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0A8E-F22F-4947-834D-6A7107AF72A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BAC-AA31-48FC-BAA9-E48F246AD9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0A8E-F22F-4947-834D-6A7107AF72A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BAC-AA31-48FC-BAA9-E48F246AD9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0A8E-F22F-4947-834D-6A7107AF72A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BAC-AA31-48FC-BAA9-E48F246AD9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0A8E-F22F-4947-834D-6A7107AF72A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BAC-AA31-48FC-BAA9-E48F246AD9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0A8E-F22F-4947-834D-6A7107AF72A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BAC-AA31-48FC-BAA9-E48F246AD9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BD0A8E-F22F-4947-834D-6A7107AF72A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CE9BAC-AA31-48FC-BAA9-E48F246AD9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las.pp.net.ua/_fr/0/19626487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murasheva-katja.narod.ru/pic/mos10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.png"/><Relationship Id="rId10" Type="http://schemas.openxmlformats.org/officeDocument/2006/relationships/image" Target="../media/image26.jpe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про витамины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57166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- Жёлтый, круглый, ты откуда?</a:t>
            </a:r>
          </a:p>
          <a:p>
            <a:r>
              <a:rPr lang="ru-RU" sz="4000" b="1" dirty="0" smtClean="0"/>
              <a:t>- Прямо с солнечного юга.</a:t>
            </a:r>
          </a:p>
          <a:p>
            <a:r>
              <a:rPr lang="ru-RU" sz="4000" b="1" dirty="0" smtClean="0"/>
              <a:t>Сам на солнышко похож. </a:t>
            </a:r>
          </a:p>
          <a:p>
            <a:r>
              <a:rPr lang="ru-RU" sz="4000" b="1" dirty="0" smtClean="0"/>
              <a:t>Можешь съесть меня, но только</a:t>
            </a:r>
          </a:p>
          <a:p>
            <a:r>
              <a:rPr lang="ru-RU" sz="4000" b="1" dirty="0" smtClean="0"/>
              <a:t>Раздели сперва на дольки. </a:t>
            </a:r>
          </a:p>
          <a:p>
            <a:r>
              <a:rPr lang="ru-RU" sz="4000" b="1" dirty="0" smtClean="0"/>
              <a:t>Как меня ты назовёшь?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57356" y="3979863"/>
            <a:ext cx="6516687" cy="2878137"/>
            <a:chOff x="1655" y="2341"/>
            <a:chExt cx="4105" cy="1813"/>
          </a:xfrm>
        </p:grpSpPr>
        <p:pic>
          <p:nvPicPr>
            <p:cNvPr id="7" name="Picture 11" descr="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5" y="2341"/>
              <a:ext cx="2925" cy="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655" y="3612"/>
              <a:ext cx="1633" cy="4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Апельсин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Само с кулачок,</a:t>
            </a:r>
          </a:p>
          <a:p>
            <a:pPr>
              <a:buNone/>
            </a:pPr>
            <a:r>
              <a:rPr lang="ru-RU" sz="4000" dirty="0" smtClean="0"/>
              <a:t>Красно-жёлтый бочок.</a:t>
            </a:r>
          </a:p>
          <a:p>
            <a:pPr>
              <a:buNone/>
            </a:pPr>
            <a:r>
              <a:rPr lang="ru-RU" sz="4000" dirty="0" smtClean="0"/>
              <a:t>Тронешь пальцем – гладкое,</a:t>
            </a:r>
          </a:p>
          <a:p>
            <a:pPr>
              <a:buNone/>
            </a:pPr>
            <a:r>
              <a:rPr lang="ru-RU" sz="4000" dirty="0" smtClean="0"/>
              <a:t>А откусишь – сладкое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Яблоко</a:t>
            </a: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 descr="item_3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286124"/>
            <a:ext cx="2680175" cy="3032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857232"/>
            <a:ext cx="6357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Этот вкусный желтый плод</a:t>
            </a:r>
          </a:p>
          <a:p>
            <a:r>
              <a:rPr lang="ru-RU" sz="4000" b="1" dirty="0" smtClean="0"/>
              <a:t> К нам из Африки плывет,</a:t>
            </a:r>
          </a:p>
          <a:p>
            <a:r>
              <a:rPr lang="ru-RU" sz="4000" b="1" dirty="0" smtClean="0"/>
              <a:t> Обезьянам в зоопарке</a:t>
            </a:r>
          </a:p>
          <a:p>
            <a:r>
              <a:rPr lang="ru-RU" sz="4000" b="1" dirty="0" smtClean="0"/>
              <a:t> Пищу круглый год дает.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86116" y="3500438"/>
            <a:ext cx="4968875" cy="2717800"/>
            <a:chOff x="2109" y="2608"/>
            <a:chExt cx="3130" cy="1712"/>
          </a:xfrm>
        </p:grpSpPr>
        <p:pic>
          <p:nvPicPr>
            <p:cNvPr id="7" name="Picture 8" descr="bana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9" y="2608"/>
              <a:ext cx="2232" cy="1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878" y="3612"/>
              <a:ext cx="1361" cy="3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Банан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Этот фрукт на вкус хорош</a:t>
            </a:r>
          </a:p>
          <a:p>
            <a:pPr>
              <a:buNone/>
            </a:pPr>
            <a:r>
              <a:rPr lang="ru-RU" sz="4000" dirty="0" smtClean="0"/>
              <a:t> и на лампочку похож.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Груша</a:t>
            </a:r>
          </a:p>
          <a:p>
            <a:endParaRPr lang="ru-RU" dirty="0"/>
          </a:p>
        </p:txBody>
      </p:sp>
      <p:pic>
        <p:nvPicPr>
          <p:cNvPr id="4" name="Picture 194" descr="i?id=70847715&amp;tov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317567"/>
            <a:ext cx="2714644" cy="398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Разгадай ребус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8800" u="sng" dirty="0" err="1" smtClean="0"/>
              <a:t>Ана</a:t>
            </a:r>
            <a:endParaRPr lang="ru-RU" sz="8800" dirty="0" smtClean="0"/>
          </a:p>
          <a:p>
            <a:pPr>
              <a:buFont typeface="Wingdings" pitchFamily="2" charset="2"/>
              <a:buNone/>
            </a:pPr>
            <a:r>
              <a:rPr lang="ru-RU" sz="8800" dirty="0" smtClean="0"/>
              <a:t>  С        </a:t>
            </a:r>
            <a:endParaRPr lang="ru-RU" sz="8800" dirty="0"/>
          </a:p>
        </p:txBody>
      </p:sp>
      <p:pic>
        <p:nvPicPr>
          <p:cNvPr id="6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2487612" cy="431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На какие две группы можно разделить слова отгадки?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Овощи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Фрукты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Лук</a:t>
            </a:r>
          </a:p>
          <a:p>
            <a:r>
              <a:rPr lang="ru-RU" sz="4000" dirty="0" smtClean="0"/>
              <a:t>Яблоко </a:t>
            </a:r>
            <a:endParaRPr lang="ru-RU" sz="4000" dirty="0" smtClean="0"/>
          </a:p>
          <a:p>
            <a:r>
              <a:rPr lang="ru-RU" sz="4000" dirty="0" smtClean="0"/>
              <a:t>Морковь</a:t>
            </a:r>
          </a:p>
          <a:p>
            <a:r>
              <a:rPr lang="ru-RU" sz="4000" dirty="0" smtClean="0"/>
              <a:t>Картофель</a:t>
            </a:r>
          </a:p>
          <a:p>
            <a:r>
              <a:rPr lang="ru-RU" sz="4000" dirty="0" smtClean="0"/>
              <a:t>Огурец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Апельсин</a:t>
            </a:r>
          </a:p>
          <a:p>
            <a:r>
              <a:rPr lang="ru-RU" sz="4000" dirty="0" smtClean="0"/>
              <a:t>Помидор</a:t>
            </a:r>
            <a:endParaRPr lang="ru-RU" sz="4000" dirty="0" smtClean="0"/>
          </a:p>
          <a:p>
            <a:r>
              <a:rPr lang="ru-RU" sz="4000" dirty="0" smtClean="0"/>
              <a:t>Банан</a:t>
            </a:r>
          </a:p>
          <a:p>
            <a:r>
              <a:rPr lang="ru-RU" sz="4000" dirty="0" smtClean="0"/>
              <a:t>Груша</a:t>
            </a:r>
          </a:p>
          <a:p>
            <a:r>
              <a:rPr lang="ru-RU" sz="4000" dirty="0" smtClean="0"/>
              <a:t>Ананас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hlink"/>
                </a:solidFill>
              </a:rPr>
              <a:t>Как отличить овощи и фрукты?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hlink"/>
                </a:solidFill>
                <a:latin typeface="Arial" charset="0"/>
              </a:rPr>
              <a:t>Овощи</a:t>
            </a:r>
          </a:p>
          <a:p>
            <a:r>
              <a:rPr lang="ru-RU" dirty="0" smtClean="0">
                <a:latin typeface="Arial" charset="0"/>
              </a:rPr>
              <a:t>Несладкие</a:t>
            </a:r>
          </a:p>
          <a:p>
            <a:r>
              <a:rPr lang="ru-RU" dirty="0" smtClean="0">
                <a:latin typeface="Arial" charset="0"/>
              </a:rPr>
              <a:t>Растут в огороде</a:t>
            </a:r>
          </a:p>
          <a:p>
            <a:r>
              <a:rPr lang="ru-RU" dirty="0" smtClean="0">
                <a:latin typeface="Arial" charset="0"/>
              </a:rPr>
              <a:t>Много витаминов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hlink"/>
                </a:solidFill>
                <a:latin typeface="Arial" charset="0"/>
              </a:rPr>
              <a:t>Фрукты </a:t>
            </a:r>
            <a:r>
              <a:rPr lang="ru-RU" dirty="0" smtClean="0">
                <a:latin typeface="Arial" charset="0"/>
              </a:rPr>
              <a:t> </a:t>
            </a:r>
          </a:p>
          <a:p>
            <a:r>
              <a:rPr lang="ru-RU" dirty="0" smtClean="0">
                <a:latin typeface="Arial" charset="0"/>
              </a:rPr>
              <a:t>Сладкие, кисло – сладкие</a:t>
            </a:r>
          </a:p>
          <a:p>
            <a:r>
              <a:rPr lang="ru-RU" dirty="0" smtClean="0">
                <a:latin typeface="Arial" charset="0"/>
              </a:rPr>
              <a:t>Растут в саду</a:t>
            </a:r>
          </a:p>
          <a:p>
            <a:r>
              <a:rPr lang="ru-RU" dirty="0" smtClean="0">
                <a:latin typeface="Arial" charset="0"/>
              </a:rPr>
              <a:t>Много витаминов</a:t>
            </a:r>
          </a:p>
          <a:p>
            <a:endParaRPr lang="ru-RU" dirty="0" smtClean="0">
              <a:latin typeface="Arial" charset="0"/>
            </a:endParaRPr>
          </a:p>
        </p:txBody>
      </p:sp>
      <p:pic>
        <p:nvPicPr>
          <p:cNvPr id="5" name="Picture 13" descr="Картинка 39 из 1548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89363"/>
            <a:ext cx="40338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Картинка 231 из 16953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157110"/>
            <a:ext cx="3838573" cy="270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План ответа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Название витамина</a:t>
            </a:r>
          </a:p>
          <a:p>
            <a:r>
              <a:rPr lang="ru-RU" sz="3600" dirty="0" smtClean="0"/>
              <a:t>В каких овощах и фруктах  много этого витамина?</a:t>
            </a:r>
          </a:p>
          <a:p>
            <a:r>
              <a:rPr lang="ru-RU" sz="3600" dirty="0" smtClean="0"/>
              <a:t>Чем полезен этот витамин?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71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1042987" y="1603375"/>
            <a:ext cx="3552825" cy="4524375"/>
          </a:xfrm>
          <a:noFill/>
          <a:ln/>
        </p:spPr>
      </p:pic>
      <p:sp>
        <p:nvSpPr>
          <p:cNvPr id="1648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    </a:t>
            </a:r>
          </a:p>
          <a:p>
            <a:pPr>
              <a:buFont typeface="Wingdings" pitchFamily="2" charset="2"/>
              <a:buNone/>
            </a:pPr>
            <a:endParaRPr lang="ru-RU" sz="2400" dirty="0"/>
          </a:p>
          <a:p>
            <a:pPr>
              <a:buFont typeface="Wingdings" pitchFamily="2" charset="2"/>
              <a:buNone/>
            </a:pPr>
            <a:endParaRPr lang="ru-RU" sz="2400" dirty="0"/>
          </a:p>
          <a:p>
            <a:r>
              <a:rPr lang="ru-RU" sz="2400" dirty="0"/>
              <a:t> Если вы хотите хорошо расти, хорошо видеть и иметь крепкие зубы, вам нужен 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Если вы хотите быть сильными, иметь хороший аппетит и не хотите огорчаться по пустякам, вам нужен я!</a:t>
            </a:r>
          </a:p>
        </p:txBody>
      </p:sp>
      <p:pic>
        <p:nvPicPr>
          <p:cNvPr id="166919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16600" y="1628775"/>
            <a:ext cx="2635250" cy="43926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 прошлый урок.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Ночью нужно спать, потому что организму нужен отдых.</a:t>
            </a:r>
          </a:p>
          <a:p>
            <a:r>
              <a:rPr lang="ru-RU" dirty="0" smtClean="0"/>
              <a:t>Перед сном полезно поиграть в подвижные игры.</a:t>
            </a:r>
          </a:p>
          <a:p>
            <a:r>
              <a:rPr lang="ru-RU" dirty="0" smtClean="0"/>
              <a:t>Перед сном нельзя чистить зубы.</a:t>
            </a:r>
          </a:p>
          <a:p>
            <a:r>
              <a:rPr lang="ru-RU" dirty="0" smtClean="0"/>
              <a:t>Душное помещение может стать причиной плохого сна.</a:t>
            </a:r>
          </a:p>
          <a:p>
            <a:r>
              <a:rPr lang="ru-RU" dirty="0" smtClean="0"/>
              <a:t>Спать лучше при ярком свете.</a:t>
            </a:r>
          </a:p>
          <a:p>
            <a:r>
              <a:rPr lang="ru-RU" dirty="0" smtClean="0"/>
              <a:t>Перед сном нельзя смотреть фильмы ужасов, так как это может стать причиной плохого сна.</a:t>
            </a:r>
          </a:p>
          <a:p>
            <a:r>
              <a:rPr lang="ru-RU" dirty="0" smtClean="0"/>
              <a:t>Все животные ночью спят.</a:t>
            </a:r>
          </a:p>
          <a:p>
            <a:r>
              <a:rPr lang="ru-RU" dirty="0" smtClean="0"/>
              <a:t>Люди некоторых профессий ночью работают и не спят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7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557338"/>
            <a:ext cx="2811459" cy="3848100"/>
          </a:xfrm>
          <a:noFill/>
          <a:ln/>
        </p:spPr>
      </p:pic>
      <p:sp>
        <p:nvSpPr>
          <p:cNvPr id="1689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 Если вы хотите реже простужаться, быть бодрыми, быстрее выздоравливать при болезни, вам нужен 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	   </a:t>
            </a:r>
            <a:r>
              <a:rPr lang="ru-RU" sz="3600" dirty="0" smtClean="0">
                <a:solidFill>
                  <a:srgbClr val="FF0000"/>
                </a:solidFill>
              </a:rPr>
              <a:t>Борщ		            Компот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6" descr="i?id=52820668&amp;tov=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1879600" cy="1435100"/>
          </a:xfrm>
          <a:prstGeom prst="rect">
            <a:avLst/>
          </a:prstGeom>
          <a:noFill/>
        </p:spPr>
      </p:pic>
      <p:pic>
        <p:nvPicPr>
          <p:cNvPr id="11" name="Picture 13" descr="i?id=63352923&amp;tov=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9" y="1500175"/>
            <a:ext cx="1428760" cy="142876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92275" cy="213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214290"/>
            <a:ext cx="1785938" cy="213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8" descr="i?id=51045069&amp;tov=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1643050"/>
            <a:ext cx="1511300" cy="1152525"/>
          </a:xfrm>
          <a:prstGeom prst="rect">
            <a:avLst/>
          </a:prstGeom>
          <a:noFill/>
        </p:spPr>
      </p:pic>
      <p:pic>
        <p:nvPicPr>
          <p:cNvPr id="9" name="Picture 10" descr="i?id=100115967&amp;tov=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3143248"/>
            <a:ext cx="1655762" cy="1192213"/>
          </a:xfrm>
          <a:prstGeom prst="rect">
            <a:avLst/>
          </a:prstGeom>
          <a:noFill/>
        </p:spPr>
      </p:pic>
      <p:pic>
        <p:nvPicPr>
          <p:cNvPr id="10" name="Picture 9" descr="i?id=75584410&amp;tov=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3786190"/>
            <a:ext cx="1038225" cy="1409700"/>
          </a:xfrm>
          <a:prstGeom prst="rect">
            <a:avLst/>
          </a:prstGeom>
          <a:noFill/>
        </p:spPr>
      </p:pic>
      <p:pic>
        <p:nvPicPr>
          <p:cNvPr id="12" name="Picture 15" descr="i?id=34335447&amp;tov=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288" y="5516563"/>
            <a:ext cx="1584325" cy="1081087"/>
          </a:xfrm>
          <a:prstGeom prst="rect">
            <a:avLst/>
          </a:prstGeom>
          <a:noFill/>
        </p:spPr>
      </p:pic>
      <p:pic>
        <p:nvPicPr>
          <p:cNvPr id="13" name="Picture 16" descr="i?id=5634556&amp;tov=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43042" y="4357694"/>
            <a:ext cx="1150937" cy="1009650"/>
          </a:xfrm>
          <a:prstGeom prst="rect">
            <a:avLst/>
          </a:prstGeom>
          <a:noFill/>
        </p:spPr>
      </p:pic>
      <p:pic>
        <p:nvPicPr>
          <p:cNvPr id="14" name="Picture 11" descr="i?id=103131844&amp;tov=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57422" y="5572140"/>
            <a:ext cx="1352550" cy="1019175"/>
          </a:xfrm>
          <a:prstGeom prst="rect">
            <a:avLst/>
          </a:prstGeom>
          <a:noFill/>
        </p:spPr>
      </p:pic>
      <p:pic>
        <p:nvPicPr>
          <p:cNvPr id="15" name="Picture 14" descr="i?id=53586816&amp;tov=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04465" y="2714620"/>
            <a:ext cx="1915705" cy="1285884"/>
          </a:xfrm>
          <a:prstGeom prst="rect">
            <a:avLst/>
          </a:prstGeom>
          <a:noFill/>
        </p:spPr>
      </p:pic>
      <p:pic>
        <p:nvPicPr>
          <p:cNvPr id="16" name="Picture 17" descr="i?id=23649868&amp;tov=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78633" y="4357694"/>
            <a:ext cx="265521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800" dirty="0"/>
          </a:p>
        </p:txBody>
      </p:sp>
      <p:pic>
        <p:nvPicPr>
          <p:cNvPr id="4" name="Picture 5" descr="C:\Documents and Settings\Учитель\Мои документы\Мои рисунки\Изображение\Изображение 0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214686"/>
            <a:ext cx="1500198" cy="212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Учитель\Мои документы\Мои рисунки\Изображение\Изображение 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2724736" cy="385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Учитель\Мои документы\Мои рисунки\Изображение\Изображение 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010" y="2000240"/>
            <a:ext cx="393151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Запомните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458495"/>
            <a:ext cx="4041775" cy="44585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dirty="0" smtClean="0"/>
              <a:t>«Овощей и фруктов нужно есть как можно больше, потому что в них много витаминов и других полезных веществ. Без витаминов человек болеет. Ребята! Не забывайте перед едой хорошо мыть овощи и фрукты. Почему? Знаете сами.»</a:t>
            </a:r>
          </a:p>
          <a:p>
            <a:pPr>
              <a:spcBef>
                <a:spcPct val="50000"/>
              </a:spcBef>
              <a:buNone/>
            </a:pPr>
            <a:endParaRPr lang="ru-RU" dirty="0">
              <a:solidFill>
                <a:srgbClr val="66FF33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Выбери интересное задание, которое сделаешь дома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Узнай какие еще есть витамины и какая от </a:t>
            </a:r>
            <a:r>
              <a:rPr lang="ru-RU" smtClean="0"/>
              <a:t>них польза.</a:t>
            </a:r>
            <a:endParaRPr lang="ru-RU" dirty="0" smtClean="0"/>
          </a:p>
          <a:p>
            <a:r>
              <a:rPr lang="ru-RU" dirty="0" smtClean="0"/>
              <a:t>Придумай сказку про Злючку –</a:t>
            </a:r>
            <a:r>
              <a:rPr lang="ru-RU" dirty="0" err="1" smtClean="0"/>
              <a:t>Грязючку</a:t>
            </a:r>
            <a:r>
              <a:rPr lang="ru-RU" dirty="0" smtClean="0"/>
              <a:t> по картинке на стр. 55 учебника.</a:t>
            </a:r>
          </a:p>
          <a:p>
            <a:r>
              <a:rPr lang="ru-RU" dirty="0" smtClean="0"/>
              <a:t>Научись делать салат из овощей или фруктов. Помести фотографию салата в твою рабочую тетрадь на стр. 38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Проверь себя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1928794" y="2786058"/>
            <a:ext cx="5094303" cy="3214710"/>
            <a:chOff x="2279" y="3806"/>
            <a:chExt cx="7200" cy="4320"/>
          </a:xfrm>
        </p:grpSpPr>
        <p:sp>
          <p:nvSpPr>
            <p:cNvPr id="152584" name="AutoShape 8"/>
            <p:cNvSpPr>
              <a:spLocks noChangeAspect="1" noChangeArrowheads="1"/>
            </p:cNvSpPr>
            <p:nvPr/>
          </p:nvSpPr>
          <p:spPr bwMode="auto">
            <a:xfrm>
              <a:off x="2279" y="3806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85" name="Oval 9"/>
            <p:cNvSpPr>
              <a:spLocks noChangeArrowheads="1"/>
            </p:cNvSpPr>
            <p:nvPr/>
          </p:nvSpPr>
          <p:spPr bwMode="auto">
            <a:xfrm>
              <a:off x="4255" y="4363"/>
              <a:ext cx="566" cy="5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86" name="Oval 10"/>
            <p:cNvSpPr>
              <a:spLocks noChangeArrowheads="1"/>
            </p:cNvSpPr>
            <p:nvPr/>
          </p:nvSpPr>
          <p:spPr bwMode="auto">
            <a:xfrm>
              <a:off x="5103" y="4363"/>
              <a:ext cx="566" cy="56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87" name="Oval 11"/>
            <p:cNvSpPr>
              <a:spLocks noChangeArrowheads="1"/>
            </p:cNvSpPr>
            <p:nvPr/>
          </p:nvSpPr>
          <p:spPr bwMode="auto">
            <a:xfrm>
              <a:off x="5950" y="4363"/>
              <a:ext cx="566" cy="5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88" name="Oval 12"/>
            <p:cNvSpPr>
              <a:spLocks noChangeArrowheads="1"/>
            </p:cNvSpPr>
            <p:nvPr/>
          </p:nvSpPr>
          <p:spPr bwMode="auto">
            <a:xfrm>
              <a:off x="6655" y="4363"/>
              <a:ext cx="567" cy="56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89" name="Oval 13"/>
            <p:cNvSpPr>
              <a:spLocks noChangeArrowheads="1"/>
            </p:cNvSpPr>
            <p:nvPr/>
          </p:nvSpPr>
          <p:spPr bwMode="auto">
            <a:xfrm>
              <a:off x="7503" y="4363"/>
              <a:ext cx="566" cy="5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90" name="Oval 14"/>
            <p:cNvSpPr>
              <a:spLocks noChangeArrowheads="1"/>
            </p:cNvSpPr>
            <p:nvPr/>
          </p:nvSpPr>
          <p:spPr bwMode="auto">
            <a:xfrm>
              <a:off x="8350" y="4363"/>
              <a:ext cx="566" cy="5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91" name="Oval 15"/>
            <p:cNvSpPr>
              <a:spLocks noChangeArrowheads="1"/>
            </p:cNvSpPr>
            <p:nvPr/>
          </p:nvSpPr>
          <p:spPr bwMode="auto">
            <a:xfrm>
              <a:off x="3550" y="4363"/>
              <a:ext cx="566" cy="5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92" name="Oval 16"/>
            <p:cNvSpPr>
              <a:spLocks noChangeArrowheads="1"/>
            </p:cNvSpPr>
            <p:nvPr/>
          </p:nvSpPr>
          <p:spPr bwMode="auto">
            <a:xfrm>
              <a:off x="2703" y="4363"/>
              <a:ext cx="566" cy="56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929066"/>
            <a:ext cx="2209800" cy="2598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4286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Страна  Здорового</a:t>
            </a:r>
          </a:p>
          <a:p>
            <a:pPr algn="ctr"/>
            <a:r>
              <a:rPr lang="ru-RU" sz="4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Питания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mo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43182"/>
            <a:ext cx="5429256" cy="38366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1142984"/>
            <a:ext cx="5643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Прежде чем его мы съели, </a:t>
            </a:r>
          </a:p>
          <a:p>
            <a:pPr>
              <a:buNone/>
            </a:pPr>
            <a:r>
              <a:rPr lang="ru-RU" sz="4000" dirty="0" smtClean="0"/>
              <a:t>Все наплакаться успели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</a:t>
            </a:r>
            <a:r>
              <a:rPr lang="ru-RU" sz="4000" dirty="0" smtClean="0">
                <a:solidFill>
                  <a:srgbClr val="FF0000"/>
                </a:solidFill>
              </a:rPr>
              <a:t>Лук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 lvl="8">
              <a:buNone/>
            </a:pPr>
            <a:endParaRPr lang="ru-RU" dirty="0"/>
          </a:p>
        </p:txBody>
      </p:sp>
      <p:pic>
        <p:nvPicPr>
          <p:cNvPr id="6" name="Picture 4" descr="l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496"/>
            <a:ext cx="4262649" cy="2838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?id=84408686&amp;tov=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714620"/>
            <a:ext cx="4357718" cy="3500462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857232"/>
            <a:ext cx="551843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Он круглый и красный,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Как глаз светофора.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На грядке нет сочней ...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помидор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39975" y="3357563"/>
            <a:ext cx="5976938" cy="3213100"/>
            <a:chOff x="1474" y="2115"/>
            <a:chExt cx="3765" cy="2024"/>
          </a:xfrm>
        </p:grpSpPr>
        <p:pic>
          <p:nvPicPr>
            <p:cNvPr id="6" name="Picture 9" descr="morkovk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4" y="2115"/>
              <a:ext cx="2767" cy="2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560" y="3475"/>
              <a:ext cx="1679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Морковь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000100" y="1000109"/>
            <a:ext cx="650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Расту в земле на грядке я,</a:t>
            </a:r>
          </a:p>
          <a:p>
            <a:r>
              <a:rPr lang="ru-RU" sz="4000" b="1" dirty="0" smtClean="0"/>
              <a:t> Красная, длинная, сладкая.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428605"/>
            <a:ext cx="8893175" cy="3286148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зелен, и густ на грядке вырос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куст.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Покопай немножко: под кустом … 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71602" y="2428875"/>
            <a:ext cx="6264275" cy="4044949"/>
            <a:chOff x="1427" y="1530"/>
            <a:chExt cx="3946" cy="2548"/>
          </a:xfrm>
        </p:grpSpPr>
        <p:pic>
          <p:nvPicPr>
            <p:cNvPr id="4" name="Picture 9" descr="03252009133810-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7" y="1530"/>
              <a:ext cx="3130" cy="2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696" y="3566"/>
              <a:ext cx="1677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Картофель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На грядке длинный и зелёный</a:t>
            </a:r>
          </a:p>
          <a:p>
            <a:pPr>
              <a:buNone/>
            </a:pPr>
            <a:r>
              <a:rPr lang="ru-RU" sz="4000" dirty="0" smtClean="0"/>
              <a:t>А в кадке жёлтый и солёный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         Огурец</a:t>
            </a:r>
          </a:p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PH099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143248"/>
            <a:ext cx="3373441" cy="343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383</TotalTime>
  <Words>460</Words>
  <Application>Microsoft Office PowerPoint</Application>
  <PresentationFormat>Экран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Начальная</vt:lpstr>
      <vt:lpstr>Урок про витамины</vt:lpstr>
      <vt:lpstr>Вспомним прошлый урок.</vt:lpstr>
      <vt:lpstr>Проверь себя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Разгадай ребус</vt:lpstr>
      <vt:lpstr>На какие две группы можно разделить слова отгадки?</vt:lpstr>
      <vt:lpstr>Как отличить овощи и фрукты?</vt:lpstr>
      <vt:lpstr>План ответа</vt:lpstr>
      <vt:lpstr>Слайд 18</vt:lpstr>
      <vt:lpstr>Слайд 19</vt:lpstr>
      <vt:lpstr>Слайд 20</vt:lpstr>
      <vt:lpstr>    Борщ              Компот</vt:lpstr>
      <vt:lpstr>  </vt:lpstr>
      <vt:lpstr>Запомните</vt:lpstr>
      <vt:lpstr>Выбери интересное задание, которое сделаешь дома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про витамины</dc:title>
  <dc:creator>Елена</dc:creator>
  <cp:lastModifiedBy>Елена</cp:lastModifiedBy>
  <cp:revision>38</cp:revision>
  <dcterms:created xsi:type="dcterms:W3CDTF">2015-03-28T12:39:10Z</dcterms:created>
  <dcterms:modified xsi:type="dcterms:W3CDTF">2015-04-14T15:00:18Z</dcterms:modified>
</cp:coreProperties>
</file>