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1" autoAdjust="0"/>
    <p:restoredTop sz="94660"/>
  </p:normalViewPr>
  <p:slideViewPr>
    <p:cSldViewPr>
      <p:cViewPr>
        <p:scale>
          <a:sx n="100" d="100"/>
          <a:sy n="100" d="100"/>
        </p:scale>
        <p:origin x="-70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16419381401985517"/>
          <c:y val="0.82259861698255832"/>
        </c:manualLayout>
      </c:layout>
      <c:txPr>
        <a:bodyPr/>
        <a:lstStyle/>
        <a:p>
          <a:pPr>
            <a:defRPr sz="4800">
              <a:latin typeface="Century Schoolbook" pitchFamily="18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20757119564349741"/>
          <c:y val="3.7381324488696896E-2"/>
          <c:w val="0.64425119024784594"/>
          <c:h val="0.9171105178822277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Любите ли вы чай?</c:v>
                </c:pt>
              </c:strCache>
            </c:strRef>
          </c:tx>
          <c:explosion val="48"/>
          <c:dPt>
            <c:idx val="0"/>
            <c:explosion val="3"/>
          </c:dPt>
          <c:dLbls>
            <c:dLbl>
              <c:idx val="0"/>
              <c:layout>
                <c:manualLayout>
                  <c:x val="-1.8257639578352518E-2"/>
                  <c:y val="-0.23653962382847818"/>
                </c:manualLayout>
              </c:layout>
              <c:showCatName val="1"/>
            </c:dLbl>
            <c:dLbl>
              <c:idx val="1"/>
              <c:layout>
                <c:manualLayout>
                  <c:x val="0.14137850332681706"/>
                  <c:y val="3.398669022747821E-2"/>
                </c:manualLayout>
              </c:layout>
              <c:showCatName val="1"/>
            </c:dLbl>
            <c:txPr>
              <a:bodyPr/>
              <a:lstStyle/>
              <a:p>
                <a:pPr>
                  <a:defRPr sz="5400"/>
                </a:pPr>
                <a:endParaRPr lang="ru-RU"/>
              </a:p>
            </c:txPr>
            <c:showCatName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defRPr>
            </a:pP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Почему</a:t>
            </a:r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вы любите чай?</a:t>
            </a:r>
          </a:p>
        </c:rich>
      </c:tx>
      <c:layout>
        <c:manualLayout>
          <c:xMode val="edge"/>
          <c:yMode val="edge"/>
          <c:x val="0.17427202088663141"/>
          <c:y val="0.87804263495755142"/>
        </c:manualLayout>
      </c:layout>
    </c:title>
    <c:plotArea>
      <c:layout>
        <c:manualLayout>
          <c:layoutTarget val="inner"/>
          <c:xMode val="edge"/>
          <c:yMode val="edge"/>
          <c:x val="0.23965947238766136"/>
          <c:y val="4.9013847245334356E-2"/>
          <c:w val="0.56660089463232177"/>
          <c:h val="0.836081807933060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Почему вы любите чай?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1176083104137692E-2"/>
                  <c:y val="-0.20127874827839798"/>
                </c:manualLayout>
              </c:layout>
              <c:showCatName val="1"/>
            </c:dLbl>
            <c:dLbl>
              <c:idx val="1"/>
              <c:layout>
                <c:manualLayout>
                  <c:x val="-6.7417762012439153E-2"/>
                  <c:y val="-7.8004532669980239E-2"/>
                </c:manualLayout>
              </c:layout>
              <c:showCatName val="1"/>
            </c:dLbl>
            <c:dLbl>
              <c:idx val="2"/>
              <c:layout>
                <c:manualLayout>
                  <c:x val="-6.0179676117463242E-2"/>
                  <c:y val="8.0376365929453408E-2"/>
                </c:manualLayout>
              </c:layout>
              <c:showCatName val="1"/>
            </c:dLbl>
            <c:dLbl>
              <c:idx val="3"/>
              <c:layout>
                <c:manualLayout>
                  <c:x val="-9.3148795268115522E-2"/>
                  <c:y val="1.1924035783374155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dirty="0" smtClean="0"/>
                      <a:t>Ароматный</a:t>
                    </a:r>
                    <a:endParaRPr lang="ru-RU" sz="2400" b="1" dirty="0"/>
                  </a:p>
                </c:rich>
              </c:tx>
              <c:showCatName val="1"/>
            </c:dLbl>
            <c:txPr>
              <a:bodyPr/>
              <a:lstStyle/>
              <a:p>
                <a:pPr>
                  <a:defRPr sz="2400" b="1" i="0"/>
                </a:pPr>
                <a:endParaRPr lang="ru-RU"/>
              </a:p>
            </c:txPr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Вкусный</c:v>
                </c:pt>
                <c:pt idx="1">
                  <c:v>Бодрящий</c:v>
                </c:pt>
                <c:pt idx="2">
                  <c:v>Полезный</c:v>
                </c:pt>
                <c:pt idx="3">
                  <c:v>Ароматный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30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 травах</c:v>
                </c:pt>
                <c:pt idx="1">
                  <c:v>Листовый</c:v>
                </c:pt>
                <c:pt idx="2">
                  <c:v>Гранулированный</c:v>
                </c:pt>
                <c:pt idx="3">
                  <c:v>В пакетиках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25</c:v>
                </c:pt>
                <c:pt idx="2">
                  <c:v>0</c:v>
                </c:pt>
                <c:pt idx="3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 травах</c:v>
                </c:pt>
                <c:pt idx="1">
                  <c:v>Листовый</c:v>
                </c:pt>
                <c:pt idx="2">
                  <c:v>Гранулированный</c:v>
                </c:pt>
                <c:pt idx="3">
                  <c:v>В пакетиках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</c:v>
                </c:pt>
                <c:pt idx="1">
                  <c:v>75</c:v>
                </c:pt>
                <c:pt idx="2">
                  <c:v>100</c:v>
                </c:pt>
                <c:pt idx="3">
                  <c:v>50</c:v>
                </c:pt>
              </c:numCache>
            </c:numRef>
          </c:val>
        </c:ser>
        <c:shape val="cylinder"/>
        <c:axId val="51287936"/>
        <c:axId val="52075520"/>
        <c:axId val="0"/>
      </c:bar3DChart>
      <c:catAx>
        <c:axId val="51287936"/>
        <c:scaling>
          <c:orientation val="minMax"/>
        </c:scaling>
        <c:axPos val="b"/>
        <c:tickLblPos val="nextTo"/>
        <c:txPr>
          <a:bodyPr/>
          <a:lstStyle/>
          <a:p>
            <a:pPr>
              <a:defRPr sz="3200" b="1"/>
            </a:pPr>
            <a:endParaRPr lang="ru-RU"/>
          </a:p>
        </c:txPr>
        <c:crossAx val="52075520"/>
        <c:crosses val="autoZero"/>
        <c:auto val="1"/>
        <c:lblAlgn val="ctr"/>
        <c:lblOffset val="100"/>
      </c:catAx>
      <c:valAx>
        <c:axId val="52075520"/>
        <c:scaling>
          <c:orientation val="minMax"/>
        </c:scaling>
        <c:axPos val="l"/>
        <c:majorGridlines/>
        <c:numFmt formatCode="0%" sourceLinked="1"/>
        <c:tickLblPos val="nextTo"/>
        <c:crossAx val="512879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CFF5D-3C50-4BC6-A6F8-8FB23551CA7F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1379D-F5A4-4C8B-8FCD-3655F3BF4C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1379D-F5A4-4C8B-8FCD-3655F3BF4CDC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1136F-20DE-4998-83F5-90A038D6FDF5}" type="datetimeFigureOut">
              <a:rPr lang="ru-RU" smtClean="0"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37BAB-11B3-4EF9-90B2-F66B448A7F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357166"/>
          <a:ext cx="8643998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/>
        </p:nvGraphicFramePr>
        <p:xfrm>
          <a:off x="214282" y="428604"/>
          <a:ext cx="864399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857232"/>
          <a:ext cx="8643998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214290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 Schoolbook" pitchFamily="18" charset="0"/>
              </a:rPr>
              <a:t>Какой чай вы предпочитаете?</a:t>
            </a:r>
            <a:endParaRPr lang="ru-RU" sz="40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22</Words>
  <Application>Microsoft Office PowerPoint</Application>
  <PresentationFormat>Экран (4:3)</PresentationFormat>
  <Paragraphs>10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X64</dc:creator>
  <cp:lastModifiedBy>DNA7 X64</cp:lastModifiedBy>
  <cp:revision>6</cp:revision>
  <dcterms:created xsi:type="dcterms:W3CDTF">2012-10-06T11:33:00Z</dcterms:created>
  <dcterms:modified xsi:type="dcterms:W3CDTF">2012-10-06T12:28:55Z</dcterms:modified>
</cp:coreProperties>
</file>