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2"/>
  </p:notesMasterIdLst>
  <p:sldIdLst>
    <p:sldId id="292" r:id="rId2"/>
    <p:sldId id="257" r:id="rId3"/>
    <p:sldId id="300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9" r:id="rId13"/>
    <p:sldId id="272" r:id="rId14"/>
    <p:sldId id="280" r:id="rId15"/>
    <p:sldId id="273" r:id="rId16"/>
    <p:sldId id="281" r:id="rId17"/>
    <p:sldId id="274" r:id="rId18"/>
    <p:sldId id="282" r:id="rId19"/>
    <p:sldId id="275" r:id="rId20"/>
    <p:sldId id="283" r:id="rId21"/>
    <p:sldId id="276" r:id="rId22"/>
    <p:sldId id="284" r:id="rId23"/>
    <p:sldId id="260" r:id="rId24"/>
    <p:sldId id="261" r:id="rId25"/>
    <p:sldId id="297" r:id="rId26"/>
    <p:sldId id="291" r:id="rId27"/>
    <p:sldId id="298" r:id="rId28"/>
    <p:sldId id="286" r:id="rId29"/>
    <p:sldId id="262" r:id="rId30"/>
    <p:sldId id="287" r:id="rId31"/>
    <p:sldId id="301" r:id="rId32"/>
    <p:sldId id="302" r:id="rId33"/>
    <p:sldId id="263" r:id="rId34"/>
    <p:sldId id="285" r:id="rId35"/>
    <p:sldId id="299" r:id="rId36"/>
    <p:sldId id="289" r:id="rId37"/>
    <p:sldId id="305" r:id="rId38"/>
    <p:sldId id="306" r:id="rId39"/>
    <p:sldId id="304" r:id="rId40"/>
    <p:sldId id="295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77" autoAdjust="0"/>
    <p:restoredTop sz="94652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752AA-9651-4F0E-B34A-5CF945B87F6D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F0DEB-206C-44F5-BC22-B533A73C3D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27.xml"/><Relationship Id="rId13" Type="http://schemas.openxmlformats.org/officeDocument/2006/relationships/slide" Target="slide35.xml"/><Relationship Id="rId3" Type="http://schemas.openxmlformats.org/officeDocument/2006/relationships/slide" Target="slide28.xml"/><Relationship Id="rId7" Type="http://schemas.openxmlformats.org/officeDocument/2006/relationships/slide" Target="slide26.xml"/><Relationship Id="rId12" Type="http://schemas.openxmlformats.org/officeDocument/2006/relationships/slide" Target="slide34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7.xml"/><Relationship Id="rId11" Type="http://schemas.openxmlformats.org/officeDocument/2006/relationships/slide" Target="slide36.xml"/><Relationship Id="rId5" Type="http://schemas.openxmlformats.org/officeDocument/2006/relationships/slide" Target="slide29.xml"/><Relationship Id="rId10" Type="http://schemas.openxmlformats.org/officeDocument/2006/relationships/slide" Target="slide30.xml"/><Relationship Id="rId4" Type="http://schemas.openxmlformats.org/officeDocument/2006/relationships/slide" Target="slide31.xml"/><Relationship Id="rId9" Type="http://schemas.openxmlformats.org/officeDocument/2006/relationships/slide" Target="slide33.xml"/><Relationship Id="rId14" Type="http://schemas.openxmlformats.org/officeDocument/2006/relationships/slide" Target="slide3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Relationship Id="rId4" Type="http://schemas.openxmlformats.org/officeDocument/2006/relationships/slide" Target="slide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8.xml"/><Relationship Id="rId4" Type="http://schemas.openxmlformats.org/officeDocument/2006/relationships/slide" Target="slide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2225"/>
            <a:ext cx="8135937" cy="2114550"/>
          </a:xfrm>
        </p:spPr>
        <p:txBody>
          <a:bodyPr/>
          <a:lstStyle/>
          <a:p>
            <a:r>
              <a:rPr lang="ru-RU" dirty="0"/>
              <a:t>Интеллектуальная экологическая игра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85720" y="3929066"/>
            <a:ext cx="8659813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«Знатоки природы»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571736" y="2643182"/>
            <a:ext cx="4081244" cy="596491"/>
            <a:chOff x="849" y="738"/>
            <a:chExt cx="4424" cy="1050"/>
          </a:xfrm>
        </p:grpSpPr>
        <p:pic>
          <p:nvPicPr>
            <p:cNvPr id="21509" name="Picture 5" descr="белка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49" y="738"/>
              <a:ext cx="860" cy="1050"/>
            </a:xfrm>
            <a:prstGeom prst="rect">
              <a:avLst/>
            </a:prstGeom>
            <a:noFill/>
            <a:ln w="38100">
              <a:pattFill prst="wdUpDiag">
                <a:fgClr>
                  <a:schemeClr val="accent2"/>
                </a:fgClr>
                <a:bgClr>
                  <a:schemeClr val="bg1"/>
                </a:bgClr>
              </a:pattFill>
              <a:miter lim="800000"/>
              <a:headEnd/>
              <a:tailEnd/>
            </a:ln>
          </p:spPr>
        </p:pic>
        <p:pic>
          <p:nvPicPr>
            <p:cNvPr id="21510" name="Picture 6" descr="Куница15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753" y="738"/>
              <a:ext cx="1103" cy="1021"/>
            </a:xfrm>
            <a:prstGeom prst="rect">
              <a:avLst/>
            </a:prstGeom>
            <a:noFill/>
            <a:ln w="38100">
              <a:pattFill prst="wdUpDiag">
                <a:fgClr>
                  <a:schemeClr val="accent2"/>
                </a:fgClr>
                <a:bgClr>
                  <a:schemeClr val="bg1"/>
                </a:bgClr>
              </a:pattFill>
              <a:miter lim="800000"/>
              <a:headEnd/>
              <a:tailEnd/>
            </a:ln>
          </p:spPr>
        </p:pic>
        <p:pic>
          <p:nvPicPr>
            <p:cNvPr id="21511" name="Picture 7" descr="брусника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850" y="738"/>
              <a:ext cx="1168" cy="1021"/>
            </a:xfrm>
            <a:prstGeom prst="rect">
              <a:avLst/>
            </a:prstGeom>
            <a:noFill/>
            <a:ln w="38100">
              <a:pattFill prst="wdUpDiag">
                <a:fgClr>
                  <a:schemeClr val="accent2"/>
                </a:fgClr>
                <a:bgClr>
                  <a:schemeClr val="bg1"/>
                </a:bgClr>
              </a:pattFill>
              <a:miter lim="800000"/>
              <a:headEnd/>
              <a:tailEnd/>
            </a:ln>
          </p:spPr>
        </p:pic>
        <p:pic>
          <p:nvPicPr>
            <p:cNvPr id="21513" name="Picture 9" descr="королек1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091" y="738"/>
              <a:ext cx="1182" cy="1045"/>
            </a:xfrm>
            <a:prstGeom prst="rect">
              <a:avLst/>
            </a:prstGeom>
            <a:noFill/>
            <a:ln w="38100">
              <a:pattFill prst="wdUpDiag">
                <a:fgClr>
                  <a:schemeClr val="accent2"/>
                </a:fgClr>
                <a:bgClr>
                  <a:schemeClr val="bg1"/>
                </a:bgClr>
              </a:pattFill>
              <a:miter lim="800000"/>
              <a:headEnd/>
              <a:tailEnd/>
            </a:ln>
          </p:spPr>
        </p:pic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1538" y="2857496"/>
            <a:ext cx="7515228" cy="2043114"/>
          </a:xfrm>
        </p:spPr>
        <p:txBody>
          <a:bodyPr/>
          <a:lstStyle/>
          <a:p>
            <a:pPr algn="ctr"/>
            <a:r>
              <a:rPr lang="ru-RU" sz="6000" dirty="0" smtClean="0">
                <a:latin typeface="+mn-lt"/>
              </a:rPr>
              <a:t>Конкурс капитанов</a:t>
            </a:r>
            <a:endParaRPr lang="ru-RU" sz="6000" dirty="0">
              <a:latin typeface="+mn-lt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571604" y="1142984"/>
            <a:ext cx="7086600" cy="1509712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/>
              <a:t>III </a:t>
            </a:r>
            <a:r>
              <a:rPr lang="ru-RU" sz="8000" dirty="0" smtClean="0"/>
              <a:t> тур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14348" y="1142984"/>
            <a:ext cx="80724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 Какое животное может охотиться не только на насекомых, но и на лягушек, ящериц и даже мышей?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Жаба ага;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Яванская лягушка;</a:t>
            </a:r>
          </a:p>
          <a:p>
            <a:pPr marL="742950" indent="-742950">
              <a:buFont typeface="+mj-lt"/>
              <a:buAutoNum type="arabicParenR"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Листолаз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ужасный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14348" y="1142984"/>
            <a:ext cx="80724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 Какое животное может охотиться не только на насекомых, но и на лягушек, ящериц и даже мышей?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Жаба ага;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Яванская лягушка;</a:t>
            </a:r>
          </a:p>
          <a:p>
            <a:pPr marL="742950" indent="-742950">
              <a:buFont typeface="+mj-lt"/>
              <a:buAutoNum type="arabicParenR"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Листолаз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ужасный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142984"/>
            <a:ext cx="778674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Какое насекомое на Руси называют «запечным соловьем»?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Комар;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Муха антракса;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Сверчок домовой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142984"/>
            <a:ext cx="778674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Какое насекомое на Руси называют «запечным соловьем»?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Комар;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Муха антракса;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Сверчок домовой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000108"/>
            <a:ext cx="72866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 Лягушка, жаба, тритон – это: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Пресмыкающиеся;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Земноводные;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Рыбы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000108"/>
            <a:ext cx="72866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 Лягушка, жаба, тритон – это: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Пресмыкающиеся;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Земноводные;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Рыбы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285860"/>
            <a:ext cx="72866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4. Какой из предметов сделан из того, что когда-то было живым?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Глиняная кружка;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Стальной нож;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Льняное платье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285860"/>
            <a:ext cx="735811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4. Какой из предметов сделан из того, что когда-то было живым?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Глиняная кружка;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Стальной нож;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Льняное платье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285860"/>
            <a:ext cx="75724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5. Назовите искусственные экосистемы.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Луг;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Болото;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Поле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71604" y="2928934"/>
            <a:ext cx="7086600" cy="1828800"/>
          </a:xfrm>
        </p:spPr>
        <p:txBody>
          <a:bodyPr/>
          <a:lstStyle/>
          <a:p>
            <a:pPr algn="ctr"/>
            <a:r>
              <a:rPr lang="ru-RU" sz="6000" dirty="0" smtClean="0">
                <a:latin typeface="+mn-lt"/>
              </a:rPr>
              <a:t>Представление команд</a:t>
            </a:r>
            <a:endParaRPr lang="ru-RU" sz="6000" dirty="0">
              <a:latin typeface="+mn-lt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714480" y="1214422"/>
            <a:ext cx="6515096" cy="1081084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I</a:t>
            </a:r>
            <a:r>
              <a:rPr lang="ru-RU" sz="7200" dirty="0" smtClean="0"/>
              <a:t> тур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285860"/>
            <a:ext cx="75724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5. Назовите искусственные экосистемы.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Луг;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Болото;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Поле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285860"/>
            <a:ext cx="764386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6. Охрана лесов – это: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Обязанность государства;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Обязанность государства и долг каждого гражданина;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Забота самих обитателей леса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285860"/>
            <a:ext cx="764386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6. Охрана лесов – это: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Обязанность государства;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Обязанность государства и долг каждого гражданина;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Забота самих обитателей леса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876"/>
            <a:ext cx="8229608" cy="1828800"/>
          </a:xfrm>
        </p:spPr>
        <p:txBody>
          <a:bodyPr/>
          <a:lstStyle/>
          <a:p>
            <a:pPr algn="ctr"/>
            <a:r>
              <a:rPr lang="ru-RU" sz="6600" dirty="0" smtClean="0"/>
              <a:t>«</a:t>
            </a:r>
            <a:r>
              <a:rPr lang="ru-RU" sz="6600" dirty="0" err="1" smtClean="0"/>
              <a:t>Заморочки</a:t>
            </a:r>
            <a:r>
              <a:rPr lang="ru-RU" sz="6600" dirty="0" smtClean="0"/>
              <a:t>            из бочки»</a:t>
            </a:r>
            <a:endParaRPr lang="ru-RU" sz="6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57290" y="1142984"/>
            <a:ext cx="7086600" cy="1509712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/>
              <a:t>IV</a:t>
            </a:r>
            <a:r>
              <a:rPr lang="ru-RU" sz="8000" dirty="0" smtClean="0"/>
              <a:t>тур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571480"/>
          <a:ext cx="7715304" cy="564360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285884"/>
                <a:gridCol w="1285884"/>
                <a:gridCol w="1285884"/>
                <a:gridCol w="1285884"/>
                <a:gridCol w="1285884"/>
                <a:gridCol w="1285884"/>
              </a:tblGrid>
              <a:tr h="112872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2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4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2872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7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9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6" action="ppaction://hlinksldjump"/>
                        </a:rPr>
                        <a:t>10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7" action="ppaction://hlinksldjump"/>
                        </a:rPr>
                        <a:t>12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2872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8" action="ppaction://hlinksldjump"/>
                        </a:rPr>
                        <a:t>13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9" action="ppaction://hlinksldjump"/>
                        </a:rPr>
                        <a:t>16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2872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10" action="ppaction://hlinksldjump"/>
                        </a:rPr>
                        <a:t>20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11" action="ppaction://hlinksldjump"/>
                        </a:rPr>
                        <a:t>23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2872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12" action="ppaction://hlinksldjump"/>
                        </a:rPr>
                        <a:t>25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13" action="ppaction://hlinksldjump"/>
                        </a:rPr>
                        <a:t>30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Стрелка вправо 2">
            <a:hlinkClick r:id="rId14" action="ppaction://hlinksldjump"/>
          </p:cNvPr>
          <p:cNvSpPr/>
          <p:nvPr/>
        </p:nvSpPr>
        <p:spPr>
          <a:xfrm>
            <a:off x="8215338" y="6286520"/>
            <a:ext cx="714380" cy="5714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8072462" y="6072206"/>
            <a:ext cx="64294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эксперт\Desktop\картинки\0_4e00b_c503b564_XL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14414" y="1285860"/>
            <a:ext cx="857242" cy="1285864"/>
          </a:xfrm>
          <a:prstGeom prst="rect">
            <a:avLst/>
          </a:prstGeom>
          <a:noFill/>
        </p:spPr>
      </p:pic>
      <p:pic>
        <p:nvPicPr>
          <p:cNvPr id="1027" name="Picture 3" descr="C:\Users\эксперт\Desktop\картинки\965253[1]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72264" y="1357298"/>
            <a:ext cx="890795" cy="1206781"/>
          </a:xfrm>
          <a:prstGeom prst="rect">
            <a:avLst/>
          </a:prstGeom>
          <a:noFill/>
        </p:spPr>
      </p:pic>
      <p:pic>
        <p:nvPicPr>
          <p:cNvPr id="1028" name="Picture 4" descr="C:\Users\эксперт\Desktop\картинки\s99742309[1]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000496" y="4214818"/>
            <a:ext cx="1178728" cy="942982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572396" y="5643578"/>
            <a:ext cx="64294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бурундук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71934" y="2440484"/>
            <a:ext cx="1104352" cy="1425335"/>
          </a:xfrm>
          <a:prstGeom prst="rect">
            <a:avLst/>
          </a:prstGeom>
          <a:noFill/>
          <a:ln w="76200">
            <a:pattFill prst="wdUpDiag">
              <a:fgClr>
                <a:schemeClr val="accent2"/>
              </a:fgClr>
              <a:bgClr>
                <a:schemeClr val="bg1"/>
              </a:bgClr>
            </a:patt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206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43114" y="3071809"/>
            <a:ext cx="829439" cy="896989"/>
          </a:xfrm>
          <a:prstGeom prst="rect">
            <a:avLst/>
          </a:prstGeom>
          <a:noFill/>
          <a:ln w="76200">
            <a:pattFill prst="wdUpDiag">
              <a:fgClr>
                <a:schemeClr val="bg2"/>
              </a:fgClr>
              <a:bgClr>
                <a:schemeClr val="bg1"/>
              </a:bgClr>
            </a:pattFill>
            <a:miter lim="800000"/>
            <a:headEnd/>
            <a:tailEnd/>
          </a:ln>
        </p:spPr>
      </p:pic>
      <p:sp>
        <p:nvSpPr>
          <p:cNvPr id="4" name="Стрелка вправо 3">
            <a:hlinkClick r:id="rId3" action="ppaction://hlinksldjump"/>
          </p:cNvPr>
          <p:cNvSpPr/>
          <p:nvPr/>
        </p:nvSpPr>
        <p:spPr>
          <a:xfrm>
            <a:off x="8072462" y="6072206"/>
            <a:ext cx="64294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1">
            <a:hlinkClick r:id="rId2" action="ppaction://hlinksldjump"/>
          </p:cNvPr>
          <p:cNvSpPr/>
          <p:nvPr/>
        </p:nvSpPr>
        <p:spPr>
          <a:xfrm>
            <a:off x="8143900" y="6072206"/>
            <a:ext cx="64294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эксперт\Desktop\картинки\3d61rujkeg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00232" y="2346408"/>
            <a:ext cx="904858" cy="1287484"/>
          </a:xfrm>
          <a:prstGeom prst="rect">
            <a:avLst/>
          </a:prstGeom>
          <a:noFill/>
        </p:spPr>
      </p:pic>
      <p:pic>
        <p:nvPicPr>
          <p:cNvPr id="2051" name="Picture 3" descr="C:\Users\эксперт\Desktop\картинки\Sosna1[1]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72198" y="2666995"/>
            <a:ext cx="857226" cy="1142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паук - сенокосец</a:t>
            </a:r>
            <a:endParaRPr lang="ru-RU" dirty="0"/>
          </a:p>
        </p:txBody>
      </p:sp>
      <p:pic>
        <p:nvPicPr>
          <p:cNvPr id="11" name="Содержимое 10" descr="1683[1].jpg"/>
          <p:cNvPicPr>
            <a:picLocks noGrp="1" noChangeAspect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>
          <a:xfrm>
            <a:off x="2143108" y="2713132"/>
            <a:ext cx="1198764" cy="1023944"/>
          </a:xfrm>
        </p:spPr>
      </p:pic>
      <p:pic>
        <p:nvPicPr>
          <p:cNvPr id="12" name="Содержимое 11" descr="harvestman_Opiliones[1]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6072198" y="2888510"/>
            <a:ext cx="967424" cy="876185"/>
          </a:xfrm>
        </p:spPr>
      </p:pic>
      <p:sp>
        <p:nvSpPr>
          <p:cNvPr id="5" name="Стрелка вправо 4">
            <a:hlinkClick r:id="rId4" action="ppaction://hlinksldjump"/>
          </p:cNvPr>
          <p:cNvSpPr/>
          <p:nvPr/>
        </p:nvSpPr>
        <p:spPr>
          <a:xfrm>
            <a:off x="7572396" y="5643578"/>
            <a:ext cx="64294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500042"/>
            <a:ext cx="8001056" cy="631846"/>
          </a:xfrm>
        </p:spPr>
        <p:txBody>
          <a:bodyPr>
            <a:noAutofit/>
          </a:bodyPr>
          <a:lstStyle/>
          <a:p>
            <a:r>
              <a:rPr lang="ru-RU" sz="4800" kern="10" dirty="0" smtClean="0">
                <a:ln w="25400">
                  <a:solidFill>
                    <a:srgbClr val="99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CC00"/>
                    </a:gs>
                    <a:gs pos="100000">
                      <a:srgbClr val="993300"/>
                    </a:gs>
                  </a:gsLst>
                  <a:lin ang="5400000" scaled="1"/>
                </a:gradFill>
                <a:latin typeface="Comic Sans MS"/>
              </a:rPr>
              <a:t>Природные зоны России</a:t>
            </a:r>
            <a:endParaRPr lang="ru-RU" sz="4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828800" y="1166786"/>
            <a:ext cx="5486400" cy="762015"/>
          </a:xfrm>
        </p:spPr>
        <p:txBody>
          <a:bodyPr>
            <a:noAutofit/>
          </a:bodyPr>
          <a:lstStyle/>
          <a:p>
            <a:r>
              <a:rPr lang="en-US" sz="4400" dirty="0" smtClean="0"/>
              <a:t>II </a:t>
            </a:r>
            <a:r>
              <a:rPr lang="ru-RU" sz="4400" dirty="0" smtClean="0"/>
              <a:t>тур</a:t>
            </a:r>
            <a:endParaRPr lang="ru-RU" sz="4400" dirty="0"/>
          </a:p>
        </p:txBody>
      </p:sp>
      <p:pic>
        <p:nvPicPr>
          <p:cNvPr id="7" name="Picture 37" descr="0_1979a_fec1449b_-6-L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00430" y="2714620"/>
            <a:ext cx="1785949" cy="12898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трелка вправо 6">
            <a:hlinkClick r:id="rId2" action="ppaction://hlinksldjump"/>
          </p:cNvPr>
          <p:cNvSpPr/>
          <p:nvPr/>
        </p:nvSpPr>
        <p:spPr>
          <a:xfrm>
            <a:off x="8143900" y="6286496"/>
            <a:ext cx="71438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4" descr="осина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16750" y="2786058"/>
            <a:ext cx="1324631" cy="8892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эксперт\Desktop\картинки\photo79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43372" y="2679342"/>
            <a:ext cx="1310767" cy="983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ласточки - береговушки</a:t>
            </a:r>
            <a:endParaRPr lang="ru-RU" dirty="0"/>
          </a:p>
        </p:txBody>
      </p:sp>
      <p:pic>
        <p:nvPicPr>
          <p:cNvPr id="9" name="Содержимое 8" descr="daisy120327206699_art[1]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000496" y="2777306"/>
            <a:ext cx="1022295" cy="1004405"/>
          </a:xfrm>
        </p:spPr>
      </p:pic>
      <p:sp>
        <p:nvSpPr>
          <p:cNvPr id="11" name="Стрелка вправо 10">
            <a:hlinkClick r:id="rId3" action="ppaction://hlinksldjump"/>
          </p:cNvPr>
          <p:cNvSpPr/>
          <p:nvPr/>
        </p:nvSpPr>
        <p:spPr>
          <a:xfrm>
            <a:off x="8143900" y="6072206"/>
            <a:ext cx="64294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1">
            <a:hlinkClick r:id="rId2" action="ppaction://hlinksldjump"/>
          </p:cNvPr>
          <p:cNvSpPr/>
          <p:nvPr/>
        </p:nvSpPr>
        <p:spPr>
          <a:xfrm>
            <a:off x="8143900" y="6072206"/>
            <a:ext cx="64294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Кто летит?</a:t>
            </a:r>
            <a:endParaRPr lang="ru-RU" sz="6000" dirty="0"/>
          </a:p>
        </p:txBody>
      </p:sp>
      <p:pic>
        <p:nvPicPr>
          <p:cNvPr id="7" name="Содержимое 6" descr="орел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14810" y="3101790"/>
            <a:ext cx="846108" cy="8968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FF00"/>
                </a:solidFill>
                <a:latin typeface="+mn-lt"/>
              </a:rPr>
              <a:t>Счастливый случай</a:t>
            </a:r>
            <a:endParaRPr lang="ru-RU" sz="480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6" name="Содержимое 5" descr="Salut[1].gif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0" y="3357562"/>
            <a:ext cx="677546" cy="846933"/>
          </a:xfrm>
        </p:spPr>
      </p:pic>
      <p:sp>
        <p:nvSpPr>
          <p:cNvPr id="4" name="Стрелка вправо 3">
            <a:hlinkClick r:id="rId3" action="ppaction://hlinksldjump"/>
          </p:cNvPr>
          <p:cNvSpPr/>
          <p:nvPr/>
        </p:nvSpPr>
        <p:spPr>
          <a:xfrm>
            <a:off x="7572396" y="5643578"/>
            <a:ext cx="64294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8072462" y="6072206"/>
            <a:ext cx="64294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Кто это?</a:t>
            </a:r>
            <a:endParaRPr lang="ru-RU" sz="6600" dirty="0"/>
          </a:p>
        </p:txBody>
      </p:sp>
      <p:pic>
        <p:nvPicPr>
          <p:cNvPr id="9" name="Содержимое 8" descr="k4499748[1]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0" y="3483628"/>
            <a:ext cx="928694" cy="813973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8072462" y="6072206"/>
            <a:ext cx="64294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3" descr="кедр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87108" y="2857496"/>
            <a:ext cx="985024" cy="745582"/>
          </a:xfrm>
          <a:prstGeom prst="rect">
            <a:avLst/>
          </a:prstGeom>
          <a:noFill/>
          <a:ln w="76200">
            <a:pattFill prst="wdUpDiag">
              <a:fgClr>
                <a:schemeClr val="accent2"/>
              </a:fgClr>
              <a:bgClr>
                <a:schemeClr val="bg1"/>
              </a:bgClr>
            </a:patt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15328" cy="1142984"/>
          </a:xfrm>
        </p:spPr>
        <p:txBody>
          <a:bodyPr/>
          <a:lstStyle/>
          <a:p>
            <a:r>
              <a:rPr lang="ru-RU" dirty="0" smtClean="0"/>
              <a:t>Найди лишний объект: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500174"/>
            <a:ext cx="8115328" cy="4429156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002060"/>
                </a:solidFill>
              </a:rPr>
              <a:t>краб</a:t>
            </a:r>
          </a:p>
          <a:p>
            <a:r>
              <a:rPr lang="ru-RU" sz="6600" b="1" dirty="0" smtClean="0">
                <a:solidFill>
                  <a:srgbClr val="002060"/>
                </a:solidFill>
              </a:rPr>
              <a:t>морской конек дельфин</a:t>
            </a:r>
          </a:p>
          <a:p>
            <a:r>
              <a:rPr lang="ru-RU" sz="6600" b="1" dirty="0" smtClean="0">
                <a:solidFill>
                  <a:srgbClr val="002060"/>
                </a:solidFill>
              </a:rPr>
              <a:t>богомол</a:t>
            </a:r>
            <a:endParaRPr lang="ru-RU" sz="6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15328" cy="1142984"/>
          </a:xfrm>
        </p:spPr>
        <p:txBody>
          <a:bodyPr/>
          <a:lstStyle/>
          <a:p>
            <a:r>
              <a:rPr lang="ru-RU" dirty="0" smtClean="0"/>
              <a:t>Найди лишний объект: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500174"/>
            <a:ext cx="8115328" cy="4429156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002060"/>
                </a:solidFill>
              </a:rPr>
              <a:t>краб</a:t>
            </a:r>
          </a:p>
          <a:p>
            <a:r>
              <a:rPr lang="ru-RU" sz="6600" b="1" dirty="0" smtClean="0">
                <a:solidFill>
                  <a:srgbClr val="002060"/>
                </a:solidFill>
              </a:rPr>
              <a:t>морской конек дельфин</a:t>
            </a:r>
          </a:p>
          <a:p>
            <a:r>
              <a:rPr lang="ru-RU" sz="6600" b="1" dirty="0" smtClean="0">
                <a:solidFill>
                  <a:srgbClr val="FF0000"/>
                </a:solidFill>
              </a:rPr>
              <a:t>богомол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8072462" y="6072206"/>
            <a:ext cx="64294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3"/>
          <p:cNvSpPr>
            <a:spLocks noGrp="1"/>
          </p:cNvSpPr>
          <p:nvPr>
            <p:ph type="title"/>
          </p:nvPr>
        </p:nvSpPr>
        <p:spPr>
          <a:xfrm>
            <a:off x="857224" y="381000"/>
            <a:ext cx="7929618" cy="126205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V </a:t>
            </a:r>
            <a:r>
              <a:rPr lang="ru-RU" sz="4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тур </a:t>
            </a:r>
            <a:br>
              <a:rPr lang="ru-RU" sz="4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sz="4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«Экосистемы»</a:t>
            </a:r>
          </a:p>
        </p:txBody>
      </p:sp>
      <p:pic>
        <p:nvPicPr>
          <p:cNvPr id="6" name="Picture 14" descr="http://geography.kz/wp-content/uploads/2009/04/step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5984" y="3096946"/>
            <a:ext cx="919170" cy="697888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7" name="Picture 2" descr="http://megasklad.ru/data/photoes/s416622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15140" y="3151822"/>
            <a:ext cx="882209" cy="651233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5" name="Стрелка вправо 4">
            <a:hlinkClick r:id="rId4" action="ppaction://hlinksldjump"/>
          </p:cNvPr>
          <p:cNvSpPr/>
          <p:nvPr/>
        </p:nvSpPr>
        <p:spPr>
          <a:xfrm>
            <a:off x="8001024" y="6072206"/>
            <a:ext cx="714380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ЗОНА АРКТИЧЕСКИХ ПУСТЫНЬ</a:t>
            </a:r>
            <a:endParaRPr lang="ru-RU" dirty="0"/>
          </a:p>
        </p:txBody>
      </p:sp>
      <p:pic>
        <p:nvPicPr>
          <p:cNvPr id="18" name="Picture 7" descr="1223105530_arktik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43306" y="2643182"/>
            <a:ext cx="1639630" cy="1297588"/>
          </a:xfrm>
          <a:prstGeom prst="rect">
            <a:avLst/>
          </a:prstGeom>
          <a:noFill/>
          <a:ln w="50800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VI </a:t>
            </a:r>
            <a:r>
              <a:rPr lang="ru-RU" sz="4000" dirty="0"/>
              <a:t>тур </a:t>
            </a:r>
            <a:br>
              <a:rPr lang="ru-RU" sz="4000" dirty="0"/>
            </a:br>
            <a:r>
              <a:rPr lang="ru-RU" sz="4000" dirty="0"/>
              <a:t>«Гонка за лидером»</a:t>
            </a:r>
          </a:p>
        </p:txBody>
      </p:sp>
      <p:pic>
        <p:nvPicPr>
          <p:cNvPr id="4" name="Содержимое 3" descr="839003010[1].gif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4286248" y="3394075"/>
            <a:ext cx="1000132" cy="751210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ТУНДРА</a:t>
            </a:r>
            <a:endParaRPr lang="ru-RU" dirty="0"/>
          </a:p>
        </p:txBody>
      </p:sp>
      <p:pic>
        <p:nvPicPr>
          <p:cNvPr id="8" name="Picture 9" descr="7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43306" y="2857496"/>
            <a:ext cx="1354879" cy="1000131"/>
          </a:xfrm>
          <a:prstGeom prst="rect">
            <a:avLst/>
          </a:prstGeom>
          <a:noFill/>
          <a:ln w="50800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ЛЕСНАЯ ЗОНА</a:t>
            </a:r>
            <a:endParaRPr lang="ru-RU" dirty="0"/>
          </a:p>
        </p:txBody>
      </p:sp>
      <p:pic>
        <p:nvPicPr>
          <p:cNvPr id="6" name="Picture 11" descr="sosn_h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00430" y="2714620"/>
            <a:ext cx="1498703" cy="1248049"/>
          </a:xfrm>
          <a:prstGeom prst="rect">
            <a:avLst/>
          </a:prstGeom>
          <a:noFill/>
          <a:ln w="50800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СТЕПНАЯ ЗОНА</a:t>
            </a:r>
            <a:endParaRPr lang="ru-RU" dirty="0"/>
          </a:p>
        </p:txBody>
      </p:sp>
      <p:pic>
        <p:nvPicPr>
          <p:cNvPr id="6" name="Picture 13" descr="1183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3929058" y="2571744"/>
            <a:ext cx="1380348" cy="1106107"/>
          </a:xfrm>
          <a:prstGeom prst="rect">
            <a:avLst/>
          </a:prstGeom>
          <a:noFill/>
          <a:ln w="50800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ЗОНА ПУСТЫНЬ</a:t>
            </a:r>
            <a:endParaRPr lang="ru-RU" dirty="0"/>
          </a:p>
        </p:txBody>
      </p:sp>
      <p:pic>
        <p:nvPicPr>
          <p:cNvPr id="6" name="Picture 28" descr="Пустыня и полупустыня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28992" y="2714620"/>
            <a:ext cx="1178727" cy="942982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СУБТРОПИЧЕСКАЯ ЗОНА</a:t>
            </a:r>
            <a:endParaRPr lang="ru-RU" dirty="0"/>
          </a:p>
        </p:txBody>
      </p:sp>
      <p:pic>
        <p:nvPicPr>
          <p:cNvPr id="6" name="Picture 17" descr="37767784_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3643306" y="2714620"/>
            <a:ext cx="1101813" cy="925216"/>
          </a:xfrm>
          <a:prstGeom prst="rect">
            <a:avLst/>
          </a:prstGeom>
          <a:noFill/>
          <a:ln w="50800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284</TotalTime>
  <Words>337</Words>
  <PresentationFormat>Экран (4:3)</PresentationFormat>
  <Paragraphs>109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Апекс</vt:lpstr>
      <vt:lpstr>Интеллектуальная экологическая игра</vt:lpstr>
      <vt:lpstr>Представление команд</vt:lpstr>
      <vt:lpstr>Природные зоны России</vt:lpstr>
      <vt:lpstr>ЗОНА АРКТИЧЕСКИХ ПУСТЫНЬ</vt:lpstr>
      <vt:lpstr>ТУНДРА</vt:lpstr>
      <vt:lpstr>ЛЕСНАЯ ЗОНА</vt:lpstr>
      <vt:lpstr>СТЕПНАЯ ЗОНА</vt:lpstr>
      <vt:lpstr>ЗОНА ПУСТЫНЬ</vt:lpstr>
      <vt:lpstr>СУБТРОПИЧЕСКАЯ ЗОНА</vt:lpstr>
      <vt:lpstr>Конкурс капитанов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«Заморочки            из бочки»</vt:lpstr>
      <vt:lpstr>Слайд 24</vt:lpstr>
      <vt:lpstr>Слайд 25</vt:lpstr>
      <vt:lpstr>Слайд 26</vt:lpstr>
      <vt:lpstr>Слайд 27</vt:lpstr>
      <vt:lpstr>Слайд 28</vt:lpstr>
      <vt:lpstr>паук - сенокосец</vt:lpstr>
      <vt:lpstr>Слайд 30</vt:lpstr>
      <vt:lpstr>Слайд 31</vt:lpstr>
      <vt:lpstr>ласточки - береговушки</vt:lpstr>
      <vt:lpstr>Кто летит?</vt:lpstr>
      <vt:lpstr>Счастливый случай</vt:lpstr>
      <vt:lpstr>Кто это?</vt:lpstr>
      <vt:lpstr>Слайд 36</vt:lpstr>
      <vt:lpstr>Найди лишний объект:</vt:lpstr>
      <vt:lpstr>Найди лишний объект:</vt:lpstr>
      <vt:lpstr>V тур  «Экосистемы»</vt:lpstr>
      <vt:lpstr>VI тур  «Гонка за лидером»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эксперт</dc:creator>
  <cp:lastModifiedBy>Алтынай</cp:lastModifiedBy>
  <cp:revision>41</cp:revision>
  <dcterms:created xsi:type="dcterms:W3CDTF">2012-03-14T13:56:42Z</dcterms:created>
  <dcterms:modified xsi:type="dcterms:W3CDTF">2015-10-10T19:49:56Z</dcterms:modified>
</cp:coreProperties>
</file>