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1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214554"/>
            <a:ext cx="74453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Тема: </a:t>
            </a:r>
            <a:r>
              <a:rPr lang="tt-RU" sz="80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Ашханәдә</a:t>
            </a:r>
            <a:endParaRPr lang="ru-RU" sz="8000" b="1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yO4WbzKO7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214422"/>
            <a:ext cx="5615272" cy="4211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286116" y="5572140"/>
            <a:ext cx="2518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5400" b="1" dirty="0" smtClean="0"/>
              <a:t>Ашханә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wDEe8qViw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428736"/>
            <a:ext cx="4214842" cy="4355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143636" y="2428868"/>
            <a:ext cx="1914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5400" b="1" dirty="0" smtClean="0"/>
              <a:t>Кесәл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LljkZECD3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1285860"/>
            <a:ext cx="5522620" cy="4374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9058" y="5643578"/>
            <a:ext cx="1883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5400" b="1" dirty="0" smtClean="0"/>
              <a:t>Ботка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0qeUkS40h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142984"/>
            <a:ext cx="6249382" cy="3707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357422" y="5143512"/>
            <a:ext cx="4067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5400" b="1" dirty="0" smtClean="0"/>
              <a:t>Кәбестә ашы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GvVq8yML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1285860"/>
            <a:ext cx="5424196" cy="4062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500298" y="5500702"/>
            <a:ext cx="4244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5400" b="1" dirty="0" smtClean="0"/>
              <a:t>Токмачлы аш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T8dqo7ATU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357298"/>
            <a:ext cx="4381500" cy="5019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286380" y="2571744"/>
            <a:ext cx="28745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5400" b="1" dirty="0" smtClean="0"/>
              <a:t>Пешекче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DomePmZ0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500174"/>
            <a:ext cx="3305975" cy="4857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214414" y="2714620"/>
            <a:ext cx="2565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5400" b="1" dirty="0" smtClean="0"/>
              <a:t>Пешерә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2015-10-07T17:01:10Z</dcterms:created>
  <dcterms:modified xsi:type="dcterms:W3CDTF">2015-10-07T17:21:47Z</dcterms:modified>
</cp:coreProperties>
</file>