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63" b="17991"/>
          <a:stretch/>
        </p:blipFill>
        <p:spPr>
          <a:xfrm>
            <a:off x="2987824" y="4661142"/>
            <a:ext cx="6156177" cy="22048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2070" y="3717032"/>
            <a:ext cx="1944216" cy="30467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2160240" cy="268006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3180" y="5200770"/>
            <a:ext cx="739068" cy="88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128" b="-7305"/>
          <a:stretch/>
        </p:blipFill>
        <p:spPr bwMode="auto">
          <a:xfrm>
            <a:off x="8586627" y="3645024"/>
            <a:ext cx="432048" cy="44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оловина рамки 10"/>
          <p:cNvSpPr/>
          <p:nvPr userDrawn="1"/>
        </p:nvSpPr>
        <p:spPr>
          <a:xfrm rot="10800000">
            <a:off x="323528" y="260647"/>
            <a:ext cx="8820472" cy="6597351"/>
          </a:xfrm>
          <a:prstGeom prst="halfFrame">
            <a:avLst>
              <a:gd name="adj1" fmla="val 1712"/>
              <a:gd name="adj2" fmla="val 1341"/>
            </a:avLst>
          </a:prstGeom>
          <a:solidFill>
            <a:schemeClr val="accent5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84"/>
          <a:stretch/>
        </p:blipFill>
        <p:spPr bwMode="auto">
          <a:xfrm flipH="1">
            <a:off x="2195736" y="5256197"/>
            <a:ext cx="1944216" cy="150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391" y="5109889"/>
            <a:ext cx="1102779" cy="16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128" b="-7305"/>
          <a:stretch/>
        </p:blipFill>
        <p:spPr bwMode="auto">
          <a:xfrm>
            <a:off x="8559696" y="-36230"/>
            <a:ext cx="633846" cy="64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128" b="-7305"/>
          <a:stretch/>
        </p:blipFill>
        <p:spPr bwMode="auto">
          <a:xfrm>
            <a:off x="8621216" y="1550962"/>
            <a:ext cx="432048" cy="44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 userDrawn="1"/>
        </p:nvPicPr>
        <p:blipFill rotWithShape="1"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128" b="-7305"/>
          <a:stretch/>
        </p:blipFill>
        <p:spPr bwMode="auto">
          <a:xfrm>
            <a:off x="7460069" y="39870"/>
            <a:ext cx="568315" cy="5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18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1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0"/>
            <a:ext cx="777530" cy="78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15" y="5588197"/>
            <a:ext cx="423717" cy="42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48" y="-49073"/>
            <a:ext cx="518154" cy="52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959" y="1496911"/>
            <a:ext cx="453757" cy="46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89957" y="5373216"/>
            <a:ext cx="2371725" cy="160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9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6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9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7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421"/>
            <a:ext cx="1008112" cy="939931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79" y="5857608"/>
            <a:ext cx="683568" cy="1027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2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00"/>
            <a:ext cx="1367532" cy="170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14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4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7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00341"/>
            <a:ext cx="1196988" cy="11576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27D9-4875-49CD-A74D-5E4C51D9484F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7967-FE8D-49FE-A02B-61C9335851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323528" y="188640"/>
            <a:ext cx="8820472" cy="6624736"/>
          </a:xfrm>
          <a:prstGeom prst="halfFrame">
            <a:avLst>
              <a:gd name="adj1" fmla="val 1568"/>
              <a:gd name="adj2" fmla="val 1568"/>
            </a:avLst>
          </a:prstGeom>
          <a:blipFill>
            <a:blip r:embed="rId15"/>
            <a:tile tx="0" ty="0" sx="100000" sy="100000" flip="none" algn="tl"/>
          </a:blip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>
                <a:blip r:embed="rId16"/>
                <a:tile tx="0" ty="0" sx="100000" sy="100000" flip="none" algn="tl"/>
              </a:blip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611" y="-99393"/>
            <a:ext cx="2717395" cy="165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9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1.pic4you.ru/allimage/y2013/01-08/12216/2936601-thumb.png" TargetMode="External"/><Relationship Id="rId3" Type="http://schemas.openxmlformats.org/officeDocument/2006/relationships/hyperlink" Target="http://alfaday.net/uploads/posts/2013-08/1375849480_51.jpg" TargetMode="External"/><Relationship Id="rId7" Type="http://schemas.openxmlformats.org/officeDocument/2006/relationships/hyperlink" Target="http://go1.imgsmail.ru/imgpreview?key=678ef4be02a9c519&amp;mb=imgdb_preview_1164" TargetMode="External"/><Relationship Id="rId2" Type="http://schemas.openxmlformats.org/officeDocument/2006/relationships/hyperlink" Target="http://ramki-photoshop.narod.ru/fon/fon_06_small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g-fotki.yandex.ru/get/6413/16969765.7e/0_69d8e_27a901d8_M.png" TargetMode="External"/><Relationship Id="rId11" Type="http://schemas.openxmlformats.org/officeDocument/2006/relationships/hyperlink" Target="http://img-fotki.yandex.ru/get/6613/16969765.8f/0_6a470_d0384484_L.png" TargetMode="External"/><Relationship Id="rId5" Type="http://schemas.openxmlformats.org/officeDocument/2006/relationships/hyperlink" Target="http://img1.liveinternet.ru/images/attach/c/4/79/292/79292395_large_cdeabd5e41f1.png" TargetMode="External"/><Relationship Id="rId10" Type="http://schemas.openxmlformats.org/officeDocument/2006/relationships/hyperlink" Target="http://go4.imgsmail.ru/imgpreview?key=1071b918080c8295&amp;mb=imgdb_preview_423" TargetMode="External"/><Relationship Id="rId4" Type="http://schemas.openxmlformats.org/officeDocument/2006/relationships/hyperlink" Target="http://www.playcast.ru/uploads/2014/02/27/7628445.png" TargetMode="External"/><Relationship Id="rId9" Type="http://schemas.openxmlformats.org/officeDocument/2006/relationships/hyperlink" Target="http://i.allday2.com/97/14/29/1364797413_0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Шаблон презентации </a:t>
            </a:r>
            <a:br>
              <a:rPr lang="ru-RU" sz="66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sz="6600" b="1" smtClean="0">
                <a:solidFill>
                  <a:srgbClr val="7030A0"/>
                </a:solidFill>
                <a:latin typeface="Monotype Corsiva" panose="03010101010201010101" pitchFamily="66" charset="0"/>
              </a:rPr>
              <a:t>«Доброта»</a:t>
            </a:r>
            <a:endParaRPr lang="ru-RU" sz="66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Составитель: </a:t>
            </a:r>
            <a:r>
              <a:rPr lang="ru-RU" dirty="0" err="1">
                <a:solidFill>
                  <a:srgbClr val="7030A0"/>
                </a:solidFill>
                <a:latin typeface="Monotype Corsiva" panose="03010101010201010101" pitchFamily="66" charset="0"/>
              </a:rPr>
              <a:t>Слиткова</a:t>
            </a:r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 Галина Анатольевна</a:t>
            </a:r>
            <a:b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Учитель начальных классов</a:t>
            </a:r>
            <a:b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МАОУ гимназия №18</a:t>
            </a:r>
            <a:b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г Томск</a:t>
            </a:r>
            <a:b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2015г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0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5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48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 источники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2"/>
              </a:rPr>
              <a:t>ramki-photoshop.narod.ru/fon/fon_06_small.jpg</a:t>
            </a:r>
            <a:r>
              <a:rPr lang="ru-RU" sz="1600" dirty="0" smtClean="0">
                <a:solidFill>
                  <a:srgbClr val="7030A0"/>
                </a:solidFill>
              </a:rPr>
              <a:t> фон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3"/>
              </a:rPr>
              <a:t>alfaday.net/uploads/posts/2013-08/1375849480_51.jpg</a:t>
            </a:r>
            <a:r>
              <a:rPr lang="ru-RU" sz="1600" dirty="0" smtClean="0">
                <a:solidFill>
                  <a:srgbClr val="7030A0"/>
                </a:solidFill>
              </a:rPr>
              <a:t> полянка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4"/>
              </a:rPr>
              <a:t>www.playcast.ru/uploads/2014/02/27/7628445.png</a:t>
            </a:r>
            <a:r>
              <a:rPr lang="ru-RU" sz="1600" dirty="0" smtClean="0">
                <a:solidFill>
                  <a:srgbClr val="7030A0"/>
                </a:solidFill>
              </a:rPr>
              <a:t> цветы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5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5"/>
              </a:rPr>
              <a:t>img1.liveinternet.ru/images/attach/c/4/79/292/79292395_large_cdeabd5e41f1.png</a:t>
            </a:r>
            <a:r>
              <a:rPr lang="ru-RU" sz="1600" dirty="0" smtClean="0">
                <a:solidFill>
                  <a:srgbClr val="7030A0"/>
                </a:solidFill>
              </a:rPr>
              <a:t> цветы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6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6"/>
              </a:rPr>
              <a:t>img-fotki.yandex.ru/get/6413/16969765.7e/0_69d8e_27a901d8_M.png</a:t>
            </a:r>
            <a:r>
              <a:rPr lang="ru-RU" sz="1600" dirty="0" smtClean="0">
                <a:solidFill>
                  <a:srgbClr val="7030A0"/>
                </a:solidFill>
              </a:rPr>
              <a:t> девочка с котенком 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7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7"/>
              </a:rPr>
              <a:t>go1.imgsmail.ru/imgpreview?key=678ef4be02a9c519&amp;mb=imgdb_preview_1164</a:t>
            </a:r>
            <a:r>
              <a:rPr lang="ru-RU" sz="1600" dirty="0" smtClean="0">
                <a:solidFill>
                  <a:srgbClr val="7030A0"/>
                </a:solidFill>
              </a:rPr>
              <a:t> котенок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8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8"/>
              </a:rPr>
              <a:t>s1.pic4you.ru/allimage/y2013/01-08/12216/2936601-thumb.png</a:t>
            </a:r>
            <a:r>
              <a:rPr lang="ru-RU" sz="1600" dirty="0" smtClean="0">
                <a:solidFill>
                  <a:srgbClr val="7030A0"/>
                </a:solidFill>
              </a:rPr>
              <a:t> бабочка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9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9"/>
              </a:rPr>
              <a:t>i.allday2.com/97/14/29/1364797413_06.png</a:t>
            </a:r>
            <a:r>
              <a:rPr lang="ru-RU" sz="1600" dirty="0" smtClean="0">
                <a:solidFill>
                  <a:srgbClr val="7030A0"/>
                </a:solidFill>
              </a:rPr>
              <a:t> бабочка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10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10"/>
              </a:rPr>
              <a:t>go4.imgsmail.ru/imgpreview?key=1071b918080c8295&amp;mb=imgdb_preview_423</a:t>
            </a:r>
            <a:r>
              <a:rPr lang="ru-RU" sz="1600" dirty="0" smtClean="0">
                <a:solidFill>
                  <a:srgbClr val="7030A0"/>
                </a:solidFill>
              </a:rPr>
              <a:t> цветы с бабочкой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en-US" sz="1600" dirty="0">
                <a:solidFill>
                  <a:srgbClr val="7030A0"/>
                </a:solidFill>
                <a:hlinkClick r:id="rId11"/>
              </a:rPr>
              <a:t>http://</a:t>
            </a:r>
            <a:r>
              <a:rPr lang="en-US" sz="1600" dirty="0" smtClean="0">
                <a:solidFill>
                  <a:srgbClr val="7030A0"/>
                </a:solidFill>
                <a:hlinkClick r:id="rId11"/>
              </a:rPr>
              <a:t>img-fotki.yandex.ru/get/6613/16969765.8f/0_6a470_d0384484_L.png</a:t>
            </a:r>
            <a:r>
              <a:rPr lang="ru-RU" sz="1600" dirty="0" smtClean="0">
                <a:solidFill>
                  <a:srgbClr val="7030A0"/>
                </a:solidFill>
              </a:rPr>
              <a:t> девочка в кресле-качалке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0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презентации  «Доброта»</vt:lpstr>
      <vt:lpstr>Презентация PowerPoint</vt:lpstr>
      <vt:lpstr>Презентация PowerPoint</vt:lpstr>
      <vt:lpstr>                источники http://ramki-photoshop.narod.ru/fon/fon_06_small.jpg фон http://alfaday.net/uploads/posts/2013-08/1375849480_51.jpg полянка http://www.playcast.ru/uploads/2014/02/27/7628445.png цветы  http://img1.liveinternet.ru/images/attach/c/4/79/292/79292395_large_cdeabd5e41f1.png цветы http://img-fotki.yandex.ru/get/6413/16969765.7e/0_69d8e_27a901d8_M.png девочка с котенком  http://go1.imgsmail.ru/imgpreview?key=678ef4be02a9c519&amp;mb=imgdb_preview_1164 котенок http://s1.pic4you.ru/allimage/y2013/01-08/12216/2936601-thumb.png бабочка  http://i.allday2.com/97/14/29/1364797413_06.png бабочка http://go4.imgsmail.ru/imgpreview?key=1071b918080c8295&amp;mb=imgdb_preview_423 цветы с бабочкой http://img-fotki.yandex.ru/get/6613/16969765.8f/0_6a470_d0384484_L.png девочка в кресле-качалке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11</cp:revision>
  <dcterms:created xsi:type="dcterms:W3CDTF">2015-08-17T03:36:55Z</dcterms:created>
  <dcterms:modified xsi:type="dcterms:W3CDTF">2015-08-18T01:30:44Z</dcterms:modified>
</cp:coreProperties>
</file>