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11.jpg" ContentType="image/png"/>
  <Override PartName="/ppt/media/image12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94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3.png"/><Relationship Id="rId4" Type="http://schemas.openxmlformats.org/officeDocument/2006/relationships/image" Target="../media/image1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6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email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24689" y="5144866"/>
            <a:ext cx="1800200" cy="167844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3568" y="620688"/>
            <a:ext cx="7772400" cy="1470025"/>
          </a:xfrm>
        </p:spPr>
        <p:txBody>
          <a:bodyPr/>
          <a:lstStyle>
            <a:lvl1pPr>
              <a:defRPr>
                <a:solidFill>
                  <a:srgbClr val="0070C0"/>
                </a:solidFill>
                <a:latin typeface="Monotype Corsiva" panose="03010101010201010101" pitchFamily="66" charset="0"/>
              </a:defRPr>
            </a:lvl1pPr>
          </a:lstStyle>
          <a:p>
            <a:r>
              <a:rPr lang="ru-RU" dirty="0" smtClean="0"/>
              <a:t>Шаблон презентации «Доброта»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C41FA-52AA-4A4A-A0FA-69BE7C93ED8C}" type="datetimeFigureOut">
              <a:rPr lang="ru-RU" smtClean="0"/>
              <a:t>01.01.2006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841B5-210B-466A-B154-57030B73DC50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2079" y="4773218"/>
            <a:ext cx="2110969" cy="211096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80312" y="4773218"/>
            <a:ext cx="1667826" cy="208478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504" y="3359008"/>
            <a:ext cx="3672408" cy="3464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102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C41FA-52AA-4A4A-A0FA-69BE7C93ED8C}" type="datetimeFigureOut">
              <a:rPr lang="ru-RU" smtClean="0"/>
              <a:t>01.01.2006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841B5-210B-466A-B154-57030B73DC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43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C41FA-52AA-4A4A-A0FA-69BE7C93ED8C}" type="datetimeFigureOut">
              <a:rPr lang="ru-RU" smtClean="0"/>
              <a:t>01.01.2006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841B5-210B-466A-B154-57030B73DC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845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3025" y="5949280"/>
            <a:ext cx="976986" cy="935705"/>
          </a:xfrm>
          <a:prstGeom prst="rect">
            <a:avLst/>
          </a:prstGeom>
        </p:spPr>
      </p:pic>
      <p:pic>
        <p:nvPicPr>
          <p:cNvPr id="2051" name="Picture 3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06413" y="5625022"/>
            <a:ext cx="1033339" cy="1294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08520" y="5470052"/>
            <a:ext cx="1414933" cy="1414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835696" y="6309320"/>
            <a:ext cx="2133600" cy="365125"/>
          </a:xfrm>
        </p:spPr>
        <p:txBody>
          <a:bodyPr/>
          <a:lstStyle/>
          <a:p>
            <a:fld id="{285C41FA-52AA-4A4A-A0FA-69BE7C93ED8C}" type="datetimeFigureOut">
              <a:rPr lang="ru-RU" smtClean="0"/>
              <a:t>01.01.2006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841B5-210B-466A-B154-57030B73DC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7934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83760" y="4725144"/>
            <a:ext cx="2160240" cy="2040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C41FA-52AA-4A4A-A0FA-69BE7C93ED8C}" type="datetimeFigureOut">
              <a:rPr lang="ru-RU" smtClean="0"/>
              <a:t>01.01.2006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841B5-210B-466A-B154-57030B73DC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347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C41FA-52AA-4A4A-A0FA-69BE7C93ED8C}" type="datetimeFigureOut">
              <a:rPr lang="ru-RU" smtClean="0"/>
              <a:t>01.01.2006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841B5-210B-466A-B154-57030B73DC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606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C41FA-52AA-4A4A-A0FA-69BE7C93ED8C}" type="datetimeFigureOut">
              <a:rPr lang="ru-RU" smtClean="0"/>
              <a:t>01.01.2006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841B5-210B-466A-B154-57030B73DC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0894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C41FA-52AA-4A4A-A0FA-69BE7C93ED8C}" type="datetimeFigureOut">
              <a:rPr lang="ru-RU" smtClean="0"/>
              <a:t>01.01.2006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841B5-210B-466A-B154-57030B73DC50}" type="slidenum">
              <a:rPr lang="ru-RU" smtClean="0"/>
              <a:t>‹#›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5696" y="4964907"/>
            <a:ext cx="1904762" cy="19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138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C41FA-52AA-4A4A-A0FA-69BE7C93ED8C}" type="datetimeFigureOut">
              <a:rPr lang="ru-RU" smtClean="0"/>
              <a:t>01.01.2006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841B5-210B-466A-B154-57030B73DC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5615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C41FA-52AA-4A4A-A0FA-69BE7C93ED8C}" type="datetimeFigureOut">
              <a:rPr lang="ru-RU" smtClean="0"/>
              <a:t>01.01.2006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841B5-210B-466A-B154-57030B73DC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4688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C41FA-52AA-4A4A-A0FA-69BE7C93ED8C}" type="datetimeFigureOut">
              <a:rPr lang="ru-RU" smtClean="0"/>
              <a:t>01.01.2006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841B5-210B-466A-B154-57030B73DC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8902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20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 userDrawn="1"/>
        </p:nvSpPr>
        <p:spPr>
          <a:xfrm>
            <a:off x="179512" y="116632"/>
            <a:ext cx="8856984" cy="5530952"/>
          </a:xfrm>
          <a:prstGeom prst="roundRect">
            <a:avLst/>
          </a:prstGeom>
          <a:blipFill>
            <a:blip r:embed="rId14"/>
            <a:tile tx="0" ty="0" sx="100000" sy="100000" flip="none" algn="tl"/>
          </a:blipFill>
          <a:ln cmpd="thinThick">
            <a:prstDash val="sysDot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5" name="Picture 11"/>
          <p:cNvPicPr>
            <a:picLocks noChangeAspect="1" noChangeArrowheads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8282251" y="5693695"/>
            <a:ext cx="930099" cy="12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8726" y="5701619"/>
            <a:ext cx="1298575" cy="12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16216" y="5686629"/>
            <a:ext cx="1298575" cy="12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55977" y="6023059"/>
            <a:ext cx="947108" cy="90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09238" y="5722579"/>
            <a:ext cx="1298575" cy="12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43808" y="6023059"/>
            <a:ext cx="947108" cy="90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05273" y="5704176"/>
            <a:ext cx="1298575" cy="12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4205" y="5986115"/>
            <a:ext cx="973539" cy="932404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693695"/>
            <a:ext cx="1464788" cy="124358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C41FA-52AA-4A4A-A0FA-69BE7C93ED8C}" type="datetimeFigureOut">
              <a:rPr lang="ru-RU" smtClean="0"/>
              <a:t>01.01.2006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841B5-210B-466A-B154-57030B73DC50}" type="slidenum">
              <a:rPr lang="ru-RU" smtClean="0"/>
              <a:t>‹#›</a:t>
            </a:fld>
            <a:endParaRPr lang="ru-RU"/>
          </a:p>
        </p:txBody>
      </p:sp>
      <p:pic>
        <p:nvPicPr>
          <p:cNvPr id="1032" name="Picture 8"/>
          <p:cNvPicPr>
            <a:picLocks noChangeAspect="1" noChangeArrowheads="1"/>
          </p:cNvPicPr>
          <p:nvPr userDrawn="1"/>
        </p:nvPicPr>
        <p:blipFill>
          <a:blip r:embed="rId2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68145" y="6123634"/>
            <a:ext cx="864096" cy="827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4048" y="5686630"/>
            <a:ext cx="1298575" cy="12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Рамка 13"/>
          <p:cNvSpPr/>
          <p:nvPr userDrawn="1"/>
        </p:nvSpPr>
        <p:spPr>
          <a:xfrm>
            <a:off x="1" y="0"/>
            <a:ext cx="9143999" cy="6858000"/>
          </a:xfrm>
          <a:prstGeom prst="frame">
            <a:avLst>
              <a:gd name="adj1" fmla="val 687"/>
            </a:avLst>
          </a:prstGeom>
          <a:blipFill>
            <a:blip r:embed="rId21"/>
            <a:tile tx="0" ty="0" sx="100000" sy="100000" flip="none" algn="tl"/>
          </a:blip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642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ycast.ru/uploads/2014/02/27/7628445.png" TargetMode="External"/><Relationship Id="rId2" Type="http://schemas.openxmlformats.org/officeDocument/2006/relationships/hyperlink" Target="http://www.playcast.ru/uploads/2014/04/29/8404385.p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rinasorokina.ru/wp-content/uploads/2012/05/clipart-16-300x283.png" TargetMode="External"/><Relationship Id="rId5" Type="http://schemas.openxmlformats.org/officeDocument/2006/relationships/hyperlink" Target="http://img-fotki.yandex.ru/get/5804/goroshcko-tatjana.30/0_551c1_bec5d3ba_S.jpg" TargetMode="External"/><Relationship Id="rId4" Type="http://schemas.openxmlformats.org/officeDocument/2006/relationships/hyperlink" Target="http://img-fotki.yandex.ru/get/6005/goroshcko-tatjana.30/0_551be_7cffd93c_S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Шаблон презентации </a:t>
            </a:r>
            <a:r>
              <a:rPr lang="ru-RU" smtClean="0"/>
              <a:t>«Доброта»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3717032"/>
            <a:ext cx="6400800" cy="1752600"/>
          </a:xfrm>
        </p:spPr>
        <p:txBody>
          <a:bodyPr>
            <a:normAutofit/>
          </a:bodyPr>
          <a:lstStyle/>
          <a:p>
            <a:r>
              <a:rPr lang="ru-RU" sz="1600" dirty="0">
                <a:solidFill>
                  <a:srgbClr val="7030A0"/>
                </a:solidFill>
              </a:rPr>
              <a:t>Составитель: </a:t>
            </a:r>
            <a:r>
              <a:rPr lang="ru-RU" sz="1600" dirty="0" err="1">
                <a:solidFill>
                  <a:srgbClr val="7030A0"/>
                </a:solidFill>
              </a:rPr>
              <a:t>Слиткова</a:t>
            </a:r>
            <a:r>
              <a:rPr lang="ru-RU" sz="1600" dirty="0">
                <a:solidFill>
                  <a:srgbClr val="7030A0"/>
                </a:solidFill>
              </a:rPr>
              <a:t> Галина Анатольевна</a:t>
            </a:r>
            <a:br>
              <a:rPr lang="ru-RU" sz="1600" dirty="0">
                <a:solidFill>
                  <a:srgbClr val="7030A0"/>
                </a:solidFill>
              </a:rPr>
            </a:br>
            <a:r>
              <a:rPr lang="ru-RU" sz="1600" dirty="0">
                <a:solidFill>
                  <a:srgbClr val="7030A0"/>
                </a:solidFill>
              </a:rPr>
              <a:t>Учитель начальных классов</a:t>
            </a:r>
            <a:br>
              <a:rPr lang="ru-RU" sz="1600" dirty="0">
                <a:solidFill>
                  <a:srgbClr val="7030A0"/>
                </a:solidFill>
              </a:rPr>
            </a:br>
            <a:r>
              <a:rPr lang="ru-RU" sz="1600" dirty="0">
                <a:solidFill>
                  <a:srgbClr val="7030A0"/>
                </a:solidFill>
              </a:rPr>
              <a:t>МАОУ гимназия №18</a:t>
            </a:r>
            <a:br>
              <a:rPr lang="ru-RU" sz="1600" dirty="0">
                <a:solidFill>
                  <a:srgbClr val="7030A0"/>
                </a:solidFill>
              </a:rPr>
            </a:br>
            <a:r>
              <a:rPr lang="ru-RU" sz="1600" dirty="0">
                <a:solidFill>
                  <a:srgbClr val="7030A0"/>
                </a:solidFill>
              </a:rPr>
              <a:t>г Томск</a:t>
            </a:r>
            <a:br>
              <a:rPr lang="ru-RU" sz="1600" dirty="0">
                <a:solidFill>
                  <a:srgbClr val="7030A0"/>
                </a:solidFill>
              </a:rPr>
            </a:br>
            <a:r>
              <a:rPr lang="ru-RU" sz="1600" dirty="0">
                <a:solidFill>
                  <a:srgbClr val="7030A0"/>
                </a:solidFill>
              </a:rPr>
              <a:t>2015г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578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211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95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 dirty="0" smtClean="0">
                <a:hlinkClick r:id="rId2"/>
              </a:rPr>
              <a:t>http://ramki-photoshop.narod.ru/fon/fon_37_small.jpg</a:t>
            </a:r>
            <a:r>
              <a:rPr lang="ru-RU" sz="1200" dirty="0" smtClean="0">
                <a:hlinkClick r:id="rId2"/>
              </a:rPr>
              <a:t>  фон</a:t>
            </a:r>
          </a:p>
          <a:p>
            <a:pPr marL="0" indent="0">
              <a:buNone/>
            </a:pPr>
            <a:r>
              <a:rPr lang="en-US" sz="1200" dirty="0" smtClean="0">
                <a:hlinkClick r:id="rId2"/>
              </a:rPr>
              <a:t>http://www.playcast.ru/uploads/2014/04/29/8404385.png</a:t>
            </a:r>
            <a:r>
              <a:rPr lang="ru-RU" sz="1200" dirty="0" smtClean="0"/>
              <a:t> цветы</a:t>
            </a:r>
            <a:r>
              <a:rPr lang="en-US" sz="1200" dirty="0" smtClean="0"/>
              <a:t> </a:t>
            </a:r>
            <a:endParaRPr lang="ru-RU" sz="1200" dirty="0" smtClean="0"/>
          </a:p>
          <a:p>
            <a:pPr marL="0" indent="0">
              <a:buNone/>
            </a:pPr>
            <a:r>
              <a:rPr lang="en-US" sz="1200" dirty="0" smtClean="0">
                <a:hlinkClick r:id="rId3"/>
              </a:rPr>
              <a:t>http://www.playcast.ru/uploads/2014/02/27/7628445.png</a:t>
            </a:r>
            <a:r>
              <a:rPr lang="ru-RU" sz="1200" dirty="0" smtClean="0"/>
              <a:t> цветы</a:t>
            </a:r>
          </a:p>
          <a:p>
            <a:pPr marL="0" indent="0">
              <a:buNone/>
            </a:pPr>
            <a:r>
              <a:rPr lang="en-US" sz="1200" dirty="0" smtClean="0">
                <a:hlinkClick r:id="rId4"/>
              </a:rPr>
              <a:t>http://img-fotki.yandex.ru/get/6005/goroshcko-tatjana.30/0_551be_7cffd93c_S.jpg</a:t>
            </a:r>
            <a:r>
              <a:rPr lang="ru-RU" sz="1200" dirty="0" smtClean="0"/>
              <a:t> ежик с сердечком</a:t>
            </a:r>
          </a:p>
          <a:p>
            <a:pPr marL="0" indent="0">
              <a:buNone/>
            </a:pPr>
            <a:r>
              <a:rPr lang="en-US" sz="1200" dirty="0" smtClean="0">
                <a:hlinkClick r:id="rId5"/>
              </a:rPr>
              <a:t>http://img-fotki.yandex.ru/get/5804/goroshcko-tatjana.30/0_551c1_bec5d3ba_S.jpg</a:t>
            </a:r>
            <a:r>
              <a:rPr lang="ru-RU" sz="1200" dirty="0" smtClean="0"/>
              <a:t> </a:t>
            </a:r>
            <a:r>
              <a:rPr lang="ru-RU" sz="1200" dirty="0" smtClean="0"/>
              <a:t>ежик</a:t>
            </a:r>
          </a:p>
          <a:p>
            <a:pPr marL="0" indent="0">
              <a:buNone/>
            </a:pPr>
            <a:r>
              <a:rPr lang="en-US" sz="1200" dirty="0">
                <a:hlinkClick r:id="rId6"/>
              </a:rPr>
              <a:t>http://</a:t>
            </a:r>
            <a:r>
              <a:rPr lang="en-US" sz="1200" dirty="0" smtClean="0">
                <a:hlinkClick r:id="rId6"/>
              </a:rPr>
              <a:t>www.arinasorokina.ru/wp-content/uploads/2012/05/clipart-16-300x283.png</a:t>
            </a:r>
            <a:r>
              <a:rPr lang="ru-RU" sz="1200" dirty="0" smtClean="0"/>
              <a:t> мальчик </a:t>
            </a:r>
            <a:r>
              <a:rPr lang="ru-RU" sz="1200" smtClean="0"/>
              <a:t>и девочка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51018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38</Words>
  <Application>Microsoft Office PowerPoint</Application>
  <PresentationFormat>Экран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Шаблон презентации «Доброта»</vt:lpstr>
      <vt:lpstr>Презентация PowerPoint</vt:lpstr>
      <vt:lpstr>Презентация PowerPoint</vt:lpstr>
      <vt:lpstr>Презентация PowerPoint</vt:lpstr>
    </vt:vector>
  </TitlesOfParts>
  <Company>Curnos™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</dc:creator>
  <cp:lastModifiedBy>Сергей</cp:lastModifiedBy>
  <cp:revision>9</cp:revision>
  <dcterms:created xsi:type="dcterms:W3CDTF">2006-01-01T00:16:39Z</dcterms:created>
  <dcterms:modified xsi:type="dcterms:W3CDTF">2006-01-01T04:57:50Z</dcterms:modified>
</cp:coreProperties>
</file>